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311" r:id="rId5"/>
    <p:sldId id="272" r:id="rId6"/>
    <p:sldId id="305" r:id="rId7"/>
    <p:sldId id="309" r:id="rId8"/>
    <p:sldId id="304" r:id="rId9"/>
    <p:sldId id="296" r:id="rId10"/>
    <p:sldId id="306" r:id="rId11"/>
    <p:sldId id="310" r:id="rId12"/>
    <p:sldId id="280" r:id="rId13"/>
    <p:sldId id="307" r:id="rId14"/>
    <p:sldId id="267" r:id="rId15"/>
    <p:sldId id="289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E76604-74A9-4AA8-E780-A9C2D0991143}" name="Narisara Thongmee" initials="NT" userId="S::Narisara@jpf.go.jp::6757c35e-10a4-4930-b694-0eb276fcf2f1" providerId="AD"/>
  <p188:author id="{E4381236-CC73-0A79-5837-E098B19E0125}" name="Yuka Ichimaru" initials="YI" userId="S::ichimaru@jfbkk.or.th::d909a6f2-ab86-4eb0-a019-a6e8b5a37979" providerId="AD"/>
  <p188:author id="{3878DC39-BA60-81A7-5EBC-4EFE1A364988}" name="Preyawan Phositlimpagul" initials="PP" userId="S::preyawan@jfbkk.or.th::5e2cd7b1-767d-4ec4-8174-bcc33deb7d25" providerId="AD"/>
  <p188:author id="{5E50E647-E3EE-8A11-A061-3A5577F32D61}" name="Mei Fukada" initials="MF" userId="S::Mei_Fukada@jpf.go.jp::4b4e81c0-5f69-430b-9e93-db87b6b5cf3b" providerId="AD"/>
  <p188:author id="{9DD4C369-D5A9-2778-5C8C-5404A6D2385B}" name="Prapa Sangthongsuk" initials="PS" userId="S::prapa@jfbkk.or.th::d9981701-2ffc-4e62-a99e-08713f5c1b3a" providerId="AD"/>
  <p188:author id="{3ED67AFD-2EFD-30BA-B4DD-47D9D1E12C07}" name="Narisara Thongmee" initials="NT" userId="S::narisara@jfbkk.or.th::3f5817a0-d64e-4f85-845c-fa7a0a7890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asa  Sevikul" initials="RS" lastIdx="1" clrIdx="6">
    <p:extLst>
      <p:ext uri="{19B8F6BF-5375-455C-9EA6-DF929625EA0E}">
        <p15:presenceInfo xmlns:p15="http://schemas.microsoft.com/office/powerpoint/2012/main" userId="S::Rasa@jpf.go.jp::fe310784-d92c-4b49-a02c-ea7a8b3353d2" providerId="AD"/>
      </p:ext>
    </p:extLst>
  </p:cmAuthor>
  <p:cmAuthor id="1" name="Prapa Sangthongsuk" initials="PS" lastIdx="7" clrIdx="0">
    <p:extLst>
      <p:ext uri="{19B8F6BF-5375-455C-9EA6-DF929625EA0E}">
        <p15:presenceInfo xmlns:p15="http://schemas.microsoft.com/office/powerpoint/2012/main" userId="S::Prapa@jpf.go.jp::73782003-62a9-4b6c-8fbe-6fe9adab7861" providerId="AD"/>
      </p:ext>
    </p:extLst>
  </p:cmAuthor>
  <p:cmAuthor id="2" name="Narisara Thongmee" initials="NT" lastIdx="10" clrIdx="1">
    <p:extLst>
      <p:ext uri="{19B8F6BF-5375-455C-9EA6-DF929625EA0E}">
        <p15:presenceInfo xmlns:p15="http://schemas.microsoft.com/office/powerpoint/2012/main" userId="S::Narisara@jpf.go.jp::6757c35e-10a4-4930-b694-0eb276fcf2f1" providerId="AD"/>
      </p:ext>
    </p:extLst>
  </p:cmAuthor>
  <p:cmAuthor id="3" name="Arpaporn Naosaran" initials="AN" lastIdx="2" clrIdx="2">
    <p:extLst>
      <p:ext uri="{19B8F6BF-5375-455C-9EA6-DF929625EA0E}">
        <p15:presenceInfo xmlns:p15="http://schemas.microsoft.com/office/powerpoint/2012/main" userId="S::Arpaporn@jpf.go.jp::d4b4372d-2302-4eb5-9e3f-7814eb01fc00" providerId="AD"/>
      </p:ext>
    </p:extLst>
  </p:cmAuthor>
  <p:cmAuthor id="4" name="Maiko Kondo" initials="MK" lastIdx="8" clrIdx="3">
    <p:extLst>
      <p:ext uri="{19B8F6BF-5375-455C-9EA6-DF929625EA0E}">
        <p15:presenceInfo xmlns:p15="http://schemas.microsoft.com/office/powerpoint/2012/main" userId="S::Maiko_Kondo@jpf.go.jp::08723079-52d7-44d4-b094-d03874e15015" providerId="AD"/>
      </p:ext>
    </p:extLst>
  </p:cmAuthor>
  <p:cmAuthor id="5" name="Preyawan Phositlimpagul" initials="PP" lastIdx="1" clrIdx="4">
    <p:extLst>
      <p:ext uri="{19B8F6BF-5375-455C-9EA6-DF929625EA0E}">
        <p15:presenceInfo xmlns:p15="http://schemas.microsoft.com/office/powerpoint/2012/main" userId="S::Preyawan@jpf.go.jp::516c888d-eece-4e06-ad99-7b467d4b00d5" providerId="AD"/>
      </p:ext>
    </p:extLst>
  </p:cmAuthor>
  <p:cmAuthor id="6" name="Yuka Ichimaru" initials="YI" lastIdx="3" clrIdx="5">
    <p:extLst>
      <p:ext uri="{19B8F6BF-5375-455C-9EA6-DF929625EA0E}">
        <p15:presenceInfo xmlns:p15="http://schemas.microsoft.com/office/powerpoint/2012/main" userId="S::Yuka_Ichimaru@jpf.go.jp::62276e7c-db92-415b-b9ae-97277e573f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8496"/>
    <a:srgbClr val="7D7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000F1-45EF-42B1-B97F-2FC4E055C076}" v="3" dt="2025-11-21T06:57:04.9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839" autoAdjust="0"/>
  </p:normalViewPr>
  <p:slideViewPr>
    <p:cSldViewPr snapToGrid="0">
      <p:cViewPr varScale="1">
        <p:scale>
          <a:sx n="33" d="100"/>
          <a:sy n="33" d="100"/>
        </p:scale>
        <p:origin x="81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 Fukada" userId="4b4e81c0-5f69-430b-9e93-db87b6b5cf3b" providerId="ADAL" clId="{01B0D24E-E07E-4988-8AE8-695D5E6CFE6F}"/>
    <pc:docChg chg="custSel modSld">
      <pc:chgData name="Mei Fukada" userId="4b4e81c0-5f69-430b-9e93-db87b6b5cf3b" providerId="ADAL" clId="{01B0D24E-E07E-4988-8AE8-695D5E6CFE6F}" dt="2024-08-14T08:17:34.101" v="3" actId="478"/>
      <pc:docMkLst>
        <pc:docMk/>
      </pc:docMkLst>
      <pc:sldChg chg="addSp delSp modSp mod">
        <pc:chgData name="Mei Fukada" userId="4b4e81c0-5f69-430b-9e93-db87b6b5cf3b" providerId="ADAL" clId="{01B0D24E-E07E-4988-8AE8-695D5E6CFE6F}" dt="2024-08-14T08:17:34.101" v="3" actId="478"/>
        <pc:sldMkLst>
          <pc:docMk/>
          <pc:sldMk cId="787495529" sldId="271"/>
        </pc:sldMkLst>
        <pc:picChg chg="add del mod">
          <ac:chgData name="Mei Fukada" userId="4b4e81c0-5f69-430b-9e93-db87b6b5cf3b" providerId="ADAL" clId="{01B0D24E-E07E-4988-8AE8-695D5E6CFE6F}" dt="2024-08-14T08:17:30.669" v="1" actId="478"/>
          <ac:picMkLst>
            <pc:docMk/>
            <pc:sldMk cId="787495529" sldId="271"/>
            <ac:picMk id="2" creationId="{51398962-6CBB-B286-D60B-C1161CFA29EA}"/>
          </ac:picMkLst>
        </pc:picChg>
        <pc:picChg chg="add del mod">
          <ac:chgData name="Mei Fukada" userId="4b4e81c0-5f69-430b-9e93-db87b6b5cf3b" providerId="ADAL" clId="{01B0D24E-E07E-4988-8AE8-695D5E6CFE6F}" dt="2024-08-14T08:17:34.101" v="3" actId="478"/>
          <ac:picMkLst>
            <pc:docMk/>
            <pc:sldMk cId="787495529" sldId="271"/>
            <ac:picMk id="3" creationId="{AFEB9561-4596-A09A-6BAC-8C3B79E24683}"/>
          </ac:picMkLst>
        </pc:picChg>
      </pc:sldChg>
    </pc:docChg>
  </pc:docChgLst>
  <pc:docChgLst>
    <pc:chgData name="Narisara Thongmee" userId="6757c35e-10a4-4930-b694-0eb276fcf2f1" providerId="ADAL" clId="{C7BC8A8C-1AF2-4856-B5FA-294173E51A7E}"/>
    <pc:docChg chg="undo redo custSel delSld modSld">
      <pc:chgData name="Narisara Thongmee" userId="6757c35e-10a4-4930-b694-0eb276fcf2f1" providerId="ADAL" clId="{C7BC8A8C-1AF2-4856-B5FA-294173E51A7E}" dt="2025-05-07T03:06:41.302" v="1915" actId="20577"/>
      <pc:docMkLst>
        <pc:docMk/>
      </pc:docMkLst>
      <pc:sldChg chg="modSp del mod modCm">
        <pc:chgData name="Narisara Thongmee" userId="6757c35e-10a4-4930-b694-0eb276fcf2f1" providerId="ADAL" clId="{C7BC8A8C-1AF2-4856-B5FA-294173E51A7E}" dt="2025-04-22T06:06:52.380" v="1003" actId="47"/>
        <pc:sldMkLst>
          <pc:docMk/>
          <pc:sldMk cId="787495529" sldId="271"/>
        </pc:sldMkLst>
        <pc:picChg chg="mod">
          <ac:chgData name="Narisara Thongmee" userId="6757c35e-10a4-4930-b694-0eb276fcf2f1" providerId="ADAL" clId="{C7BC8A8C-1AF2-4856-B5FA-294173E51A7E}" dt="2025-04-18T09:06:35.208" v="284" actId="1076"/>
          <ac:picMkLst>
            <pc:docMk/>
            <pc:sldMk cId="787495529" sldId="271"/>
            <ac:picMk id="10" creationId="{3E5CDECF-73D5-7F2F-D4B4-8DC171D441E0}"/>
          </ac:picMkLst>
        </pc:picChg>
        <pc:picChg chg="mod">
          <ac:chgData name="Narisara Thongmee" userId="6757c35e-10a4-4930-b694-0eb276fcf2f1" providerId="ADAL" clId="{C7BC8A8C-1AF2-4856-B5FA-294173E51A7E}" dt="2025-04-18T09:06:42.939" v="285" actId="1076"/>
          <ac:picMkLst>
            <pc:docMk/>
            <pc:sldMk cId="787495529" sldId="271"/>
            <ac:picMk id="12" creationId="{D72B6EE6-15D6-2F00-703F-C57BAAF4D521}"/>
          </ac:picMkLst>
        </pc:picChg>
      </pc:sldChg>
      <pc:sldChg chg="addSp delSp modSp mod modAnim modNotesTx">
        <pc:chgData name="Narisara Thongmee" userId="6757c35e-10a4-4930-b694-0eb276fcf2f1" providerId="ADAL" clId="{C7BC8A8C-1AF2-4856-B5FA-294173E51A7E}" dt="2025-04-22T07:05:23.483" v="1909"/>
        <pc:sldMkLst>
          <pc:docMk/>
          <pc:sldMk cId="2188902135" sldId="280"/>
        </pc:sldMkLst>
        <pc:spChg chg="mod">
          <ac:chgData name="Narisara Thongmee" userId="6757c35e-10a4-4930-b694-0eb276fcf2f1" providerId="ADAL" clId="{C7BC8A8C-1AF2-4856-B5FA-294173E51A7E}" dt="2025-04-22T07:04:47.450" v="1896" actId="1076"/>
          <ac:spMkLst>
            <pc:docMk/>
            <pc:sldMk cId="2188902135" sldId="280"/>
            <ac:spMk id="3" creationId="{6AF0EBFF-C151-AB44-37D9-DDC3B894DC8C}"/>
          </ac:spMkLst>
        </pc:spChg>
        <pc:spChg chg="mod">
          <ac:chgData name="Narisara Thongmee" userId="6757c35e-10a4-4930-b694-0eb276fcf2f1" providerId="ADAL" clId="{C7BC8A8C-1AF2-4856-B5FA-294173E51A7E}" dt="2025-04-22T07:05:07.706" v="1907" actId="1076"/>
          <ac:spMkLst>
            <pc:docMk/>
            <pc:sldMk cId="2188902135" sldId="280"/>
            <ac:spMk id="9" creationId="{BB18050E-CD22-55D4-E1B7-A893E7BF68D8}"/>
          </ac:spMkLst>
        </pc:spChg>
        <pc:picChg chg="add mod">
          <ac:chgData name="Narisara Thongmee" userId="6757c35e-10a4-4930-b694-0eb276fcf2f1" providerId="ADAL" clId="{C7BC8A8C-1AF2-4856-B5FA-294173E51A7E}" dt="2025-04-22T07:04:40.750" v="1894" actId="14100"/>
          <ac:picMkLst>
            <pc:docMk/>
            <pc:sldMk cId="2188902135" sldId="280"/>
            <ac:picMk id="2" creationId="{80C6FB6B-D8A6-1052-6302-99CC7D85C30B}"/>
          </ac:picMkLst>
        </pc:picChg>
        <pc:picChg chg="mod">
          <ac:chgData name="Narisara Thongmee" userId="6757c35e-10a4-4930-b694-0eb276fcf2f1" providerId="ADAL" clId="{C7BC8A8C-1AF2-4856-B5FA-294173E51A7E}" dt="2025-04-22T07:04:38.591" v="1893" actId="14100"/>
          <ac:picMkLst>
            <pc:docMk/>
            <pc:sldMk cId="2188902135" sldId="280"/>
            <ac:picMk id="4" creationId="{CB89DF4F-BE96-FC43-1B8C-0030278E2B99}"/>
          </ac:picMkLst>
        </pc:picChg>
        <pc:picChg chg="mod">
          <ac:chgData name="Narisara Thongmee" userId="6757c35e-10a4-4930-b694-0eb276fcf2f1" providerId="ADAL" clId="{C7BC8A8C-1AF2-4856-B5FA-294173E51A7E}" dt="2025-01-27T11:27:44.421" v="102" actId="1076"/>
          <ac:picMkLst>
            <pc:docMk/>
            <pc:sldMk cId="2188902135" sldId="280"/>
            <ac:picMk id="6" creationId="{A35C6C5D-B44A-1659-EB5D-FBF0191A9F69}"/>
          </ac:picMkLst>
        </pc:picChg>
        <pc:picChg chg="del">
          <ac:chgData name="Narisara Thongmee" userId="6757c35e-10a4-4930-b694-0eb276fcf2f1" providerId="ADAL" clId="{C7BC8A8C-1AF2-4856-B5FA-294173E51A7E}" dt="2025-01-27T11:27:39.829" v="101" actId="478"/>
          <ac:picMkLst>
            <pc:docMk/>
            <pc:sldMk cId="2188902135" sldId="280"/>
            <ac:picMk id="1026" creationId="{587FBC82-C50A-3167-E7D6-06EE8D2F1450}"/>
          </ac:picMkLst>
        </pc:picChg>
      </pc:sldChg>
      <pc:sldChg chg="modSp mod">
        <pc:chgData name="Narisara Thongmee" userId="6757c35e-10a4-4930-b694-0eb276fcf2f1" providerId="ADAL" clId="{C7BC8A8C-1AF2-4856-B5FA-294173E51A7E}" dt="2025-04-04T02:48:23.959" v="220" actId="1076"/>
        <pc:sldMkLst>
          <pc:docMk/>
          <pc:sldMk cId="3677465775" sldId="289"/>
        </pc:sldMkLst>
        <pc:spChg chg="mod">
          <ac:chgData name="Narisara Thongmee" userId="6757c35e-10a4-4930-b694-0eb276fcf2f1" providerId="ADAL" clId="{C7BC8A8C-1AF2-4856-B5FA-294173E51A7E}" dt="2025-04-04T02:48:23.959" v="220" actId="1076"/>
          <ac:spMkLst>
            <pc:docMk/>
            <pc:sldMk cId="3677465775" sldId="289"/>
            <ac:spMk id="2" creationId="{370EC383-499F-77F0-72E4-9FD66EA5E2D6}"/>
          </ac:spMkLst>
        </pc:spChg>
        <pc:spChg chg="mod">
          <ac:chgData name="Narisara Thongmee" userId="6757c35e-10a4-4930-b694-0eb276fcf2f1" providerId="ADAL" clId="{C7BC8A8C-1AF2-4856-B5FA-294173E51A7E}" dt="2025-04-04T02:48:19.099" v="219" actId="1076"/>
          <ac:spMkLst>
            <pc:docMk/>
            <pc:sldMk cId="3677465775" sldId="289"/>
            <ac:spMk id="3" creationId="{FAEBA4DC-31A9-1478-29E2-063B446A5C1D}"/>
          </ac:spMkLst>
        </pc:spChg>
      </pc:sldChg>
      <pc:sldChg chg="addSp delSp modSp mod delAnim modAnim modNotesTx">
        <pc:chgData name="Narisara Thongmee" userId="6757c35e-10a4-4930-b694-0eb276fcf2f1" providerId="ADAL" clId="{C7BC8A8C-1AF2-4856-B5FA-294173E51A7E}" dt="2025-04-22T06:59:44.996" v="1819" actId="20577"/>
        <pc:sldMkLst>
          <pc:docMk/>
          <pc:sldMk cId="3726504135" sldId="296"/>
        </pc:sldMkLst>
        <pc:spChg chg="del mod">
          <ac:chgData name="Narisara Thongmee" userId="6757c35e-10a4-4930-b694-0eb276fcf2f1" providerId="ADAL" clId="{C7BC8A8C-1AF2-4856-B5FA-294173E51A7E}" dt="2025-04-18T10:17:29.298" v="531" actId="478"/>
          <ac:spMkLst>
            <pc:docMk/>
            <pc:sldMk cId="3726504135" sldId="296"/>
            <ac:spMk id="2" creationId="{FD031A81-1188-7D8D-A50A-D39F46BD0EE9}"/>
          </ac:spMkLst>
        </pc:spChg>
        <pc:spChg chg="mod ord">
          <ac:chgData name="Narisara Thongmee" userId="6757c35e-10a4-4930-b694-0eb276fcf2f1" providerId="ADAL" clId="{C7BC8A8C-1AF2-4856-B5FA-294173E51A7E}" dt="2025-04-22T06:59:28.633" v="1811" actId="1035"/>
          <ac:spMkLst>
            <pc:docMk/>
            <pc:sldMk cId="3726504135" sldId="296"/>
            <ac:spMk id="4" creationId="{DBF4185E-7461-7A30-953B-88CE56EC4850}"/>
          </ac:spMkLst>
        </pc:spChg>
        <pc:spChg chg="mod">
          <ac:chgData name="Narisara Thongmee" userId="6757c35e-10a4-4930-b694-0eb276fcf2f1" providerId="ADAL" clId="{C7BC8A8C-1AF2-4856-B5FA-294173E51A7E}" dt="2025-04-18T10:14:57.618" v="491" actId="1076"/>
          <ac:spMkLst>
            <pc:docMk/>
            <pc:sldMk cId="3726504135" sldId="296"/>
            <ac:spMk id="5" creationId="{13112FC6-FE5A-8989-42EA-E4B984DFB8AE}"/>
          </ac:spMkLst>
        </pc:spChg>
        <pc:spChg chg="del mod">
          <ac:chgData name="Narisara Thongmee" userId="6757c35e-10a4-4930-b694-0eb276fcf2f1" providerId="ADAL" clId="{C7BC8A8C-1AF2-4856-B5FA-294173E51A7E}" dt="2025-04-18T10:21:31.606" v="618" actId="478"/>
          <ac:spMkLst>
            <pc:docMk/>
            <pc:sldMk cId="3726504135" sldId="296"/>
            <ac:spMk id="6" creationId="{B17F1325-FD56-5A48-54CB-FE004F0A95BF}"/>
          </ac:spMkLst>
        </pc:spChg>
        <pc:spChg chg="mod ord">
          <ac:chgData name="Narisara Thongmee" userId="6757c35e-10a4-4930-b694-0eb276fcf2f1" providerId="ADAL" clId="{C7BC8A8C-1AF2-4856-B5FA-294173E51A7E}" dt="2025-04-22T06:59:28.633" v="1811" actId="1035"/>
          <ac:spMkLst>
            <pc:docMk/>
            <pc:sldMk cId="3726504135" sldId="296"/>
            <ac:spMk id="8" creationId="{04F241A8-AFA0-4E36-9A27-4ADA10A8FCC6}"/>
          </ac:spMkLst>
        </pc:spChg>
        <pc:spChg chg="mod">
          <ac:chgData name="Narisara Thongmee" userId="6757c35e-10a4-4930-b694-0eb276fcf2f1" providerId="ADAL" clId="{C7BC8A8C-1AF2-4856-B5FA-294173E51A7E}" dt="2025-04-22T06:59:28.633" v="1811" actId="1035"/>
          <ac:spMkLst>
            <pc:docMk/>
            <pc:sldMk cId="3726504135" sldId="296"/>
            <ac:spMk id="9" creationId="{18B53900-B3E2-4577-A4F9-A9B112D34278}"/>
          </ac:spMkLst>
        </pc:spChg>
        <pc:spChg chg="mod">
          <ac:chgData name="Narisara Thongmee" userId="6757c35e-10a4-4930-b694-0eb276fcf2f1" providerId="ADAL" clId="{C7BC8A8C-1AF2-4856-B5FA-294173E51A7E}" dt="2025-04-22T06:59:28.633" v="1811" actId="1035"/>
          <ac:spMkLst>
            <pc:docMk/>
            <pc:sldMk cId="3726504135" sldId="296"/>
            <ac:spMk id="10" creationId="{E7D89089-11A1-4BFA-C4FC-4A48231256AE}"/>
          </ac:spMkLst>
        </pc:spChg>
        <pc:spChg chg="add mod">
          <ac:chgData name="Narisara Thongmee" userId="6757c35e-10a4-4930-b694-0eb276fcf2f1" providerId="ADAL" clId="{C7BC8A8C-1AF2-4856-B5FA-294173E51A7E}" dt="2025-04-22T06:59:44.996" v="1819" actId="20577"/>
          <ac:spMkLst>
            <pc:docMk/>
            <pc:sldMk cId="3726504135" sldId="296"/>
            <ac:spMk id="13" creationId="{D65BF5A7-FD9C-E330-C0B9-EBD23935B746}"/>
          </ac:spMkLst>
        </pc:spChg>
        <pc:spChg chg="mod">
          <ac:chgData name="Narisara Thongmee" userId="6757c35e-10a4-4930-b694-0eb276fcf2f1" providerId="ADAL" clId="{C7BC8A8C-1AF2-4856-B5FA-294173E51A7E}" dt="2025-04-22T06:59:28.633" v="1811" actId="1035"/>
          <ac:spMkLst>
            <pc:docMk/>
            <pc:sldMk cId="3726504135" sldId="296"/>
            <ac:spMk id="14" creationId="{DC86973F-E82C-4B91-B697-37E6AB3FA037}"/>
          </ac:spMkLst>
        </pc:spChg>
        <pc:spChg chg="mod">
          <ac:chgData name="Narisara Thongmee" userId="6757c35e-10a4-4930-b694-0eb276fcf2f1" providerId="ADAL" clId="{C7BC8A8C-1AF2-4856-B5FA-294173E51A7E}" dt="2025-04-18T10:15:02.850" v="492" actId="1076"/>
          <ac:spMkLst>
            <pc:docMk/>
            <pc:sldMk cId="3726504135" sldId="296"/>
            <ac:spMk id="19" creationId="{B780A666-9424-4834-8670-4B76B251AE63}"/>
          </ac:spMkLst>
        </pc:spChg>
        <pc:grpChg chg="add mod">
          <ac:chgData name="Narisara Thongmee" userId="6757c35e-10a4-4930-b694-0eb276fcf2f1" providerId="ADAL" clId="{C7BC8A8C-1AF2-4856-B5FA-294173E51A7E}" dt="2025-04-22T06:59:28.633" v="1811" actId="1035"/>
          <ac:grpSpMkLst>
            <pc:docMk/>
            <pc:sldMk cId="3726504135" sldId="296"/>
            <ac:grpSpMk id="12" creationId="{F5DA3C72-6382-364D-F3C1-711C227185A1}"/>
          </ac:grpSpMkLst>
        </pc:grpChg>
        <pc:picChg chg="add del mod">
          <ac:chgData name="Narisara Thongmee" userId="6757c35e-10a4-4930-b694-0eb276fcf2f1" providerId="ADAL" clId="{C7BC8A8C-1AF2-4856-B5FA-294173E51A7E}" dt="2025-04-18T09:56:01.045" v="383" actId="478"/>
          <ac:picMkLst>
            <pc:docMk/>
            <pc:sldMk cId="3726504135" sldId="296"/>
            <ac:picMk id="3" creationId="{E2080C65-828B-1F93-2CBF-82496810A456}"/>
          </ac:picMkLst>
        </pc:picChg>
        <pc:picChg chg="add mod ord">
          <ac:chgData name="Narisara Thongmee" userId="6757c35e-10a4-4930-b694-0eb276fcf2f1" providerId="ADAL" clId="{C7BC8A8C-1AF2-4856-B5FA-294173E51A7E}" dt="2025-04-22T06:59:28.633" v="1811" actId="1035"/>
          <ac:picMkLst>
            <pc:docMk/>
            <pc:sldMk cId="3726504135" sldId="296"/>
            <ac:picMk id="11" creationId="{4B6489C6-9C05-B608-B7FB-9877B768B4A7}"/>
          </ac:picMkLst>
        </pc:picChg>
        <pc:picChg chg="add mod">
          <ac:chgData name="Narisara Thongmee" userId="6757c35e-10a4-4930-b694-0eb276fcf2f1" providerId="ADAL" clId="{C7BC8A8C-1AF2-4856-B5FA-294173E51A7E}" dt="2025-04-18T10:25:24.397" v="725" actId="1076"/>
          <ac:picMkLst>
            <pc:docMk/>
            <pc:sldMk cId="3726504135" sldId="296"/>
            <ac:picMk id="15" creationId="{B69BCB05-8478-101E-8BA4-CEF8BE764CEB}"/>
          </ac:picMkLst>
        </pc:picChg>
        <pc:picChg chg="del">
          <ac:chgData name="Narisara Thongmee" userId="6757c35e-10a4-4930-b694-0eb276fcf2f1" providerId="ADAL" clId="{C7BC8A8C-1AF2-4856-B5FA-294173E51A7E}" dt="2025-01-27T11:13:51.413" v="48" actId="478"/>
          <ac:picMkLst>
            <pc:docMk/>
            <pc:sldMk cId="3726504135" sldId="296"/>
            <ac:picMk id="16" creationId="{E5257BC2-0C46-40D5-B0D9-A57626870A53}"/>
          </ac:picMkLst>
        </pc:picChg>
        <pc:picChg chg="add mod">
          <ac:chgData name="Narisara Thongmee" userId="6757c35e-10a4-4930-b694-0eb276fcf2f1" providerId="ADAL" clId="{C7BC8A8C-1AF2-4856-B5FA-294173E51A7E}" dt="2025-04-22T06:59:28.633" v="1811" actId="1035"/>
          <ac:picMkLst>
            <pc:docMk/>
            <pc:sldMk cId="3726504135" sldId="296"/>
            <ac:picMk id="3074" creationId="{1F0460BF-7FFF-8C96-B551-B8BBD1D70E59}"/>
          </ac:picMkLst>
        </pc:picChg>
      </pc:sldChg>
      <pc:sldChg chg="addSp delSp modSp mod delAnim modAnim delCm modCm">
        <pc:chgData name="Narisara Thongmee" userId="6757c35e-10a4-4930-b694-0eb276fcf2f1" providerId="ADAL" clId="{C7BC8A8C-1AF2-4856-B5FA-294173E51A7E}" dt="2025-04-22T06:08:35.773" v="1051"/>
        <pc:sldMkLst>
          <pc:docMk/>
          <pc:sldMk cId="250193659" sldId="304"/>
        </pc:sldMkLst>
        <pc:spChg chg="add del mod">
          <ac:chgData name="Narisara Thongmee" userId="6757c35e-10a4-4930-b694-0eb276fcf2f1" providerId="ADAL" clId="{C7BC8A8C-1AF2-4856-B5FA-294173E51A7E}" dt="2025-04-18T10:00:31.877" v="393" actId="478"/>
          <ac:spMkLst>
            <pc:docMk/>
            <pc:sldMk cId="250193659" sldId="304"/>
            <ac:spMk id="2" creationId="{9D050515-77FE-D605-D788-65C8977F85EC}"/>
          </ac:spMkLst>
        </pc:spChg>
        <pc:spChg chg="mod">
          <ac:chgData name="Narisara Thongmee" userId="6757c35e-10a4-4930-b694-0eb276fcf2f1" providerId="ADAL" clId="{C7BC8A8C-1AF2-4856-B5FA-294173E51A7E}" dt="2025-04-18T10:01:50.575" v="404" actId="14100"/>
          <ac:spMkLst>
            <pc:docMk/>
            <pc:sldMk cId="250193659" sldId="304"/>
            <ac:spMk id="3" creationId="{304E809D-7019-4EC9-8AF1-07EF7A8B2960}"/>
          </ac:spMkLst>
        </pc:spChg>
        <pc:spChg chg="add del mod">
          <ac:chgData name="Narisara Thongmee" userId="6757c35e-10a4-4930-b694-0eb276fcf2f1" providerId="ADAL" clId="{C7BC8A8C-1AF2-4856-B5FA-294173E51A7E}" dt="2025-04-18T10:00:34.906" v="394" actId="478"/>
          <ac:spMkLst>
            <pc:docMk/>
            <pc:sldMk cId="250193659" sldId="304"/>
            <ac:spMk id="5" creationId="{BB3DE6DB-01EF-E0EE-CE92-8BFEC55AF383}"/>
          </ac:spMkLst>
        </pc:spChg>
        <pc:spChg chg="mod">
          <ac:chgData name="Narisara Thongmee" userId="6757c35e-10a4-4930-b694-0eb276fcf2f1" providerId="ADAL" clId="{C7BC8A8C-1AF2-4856-B5FA-294173E51A7E}" dt="2025-04-18T10:03:21.837" v="444" actId="1076"/>
          <ac:spMkLst>
            <pc:docMk/>
            <pc:sldMk cId="250193659" sldId="304"/>
            <ac:spMk id="6" creationId="{E65C1800-C6DC-4864-8A79-FB8DB2400583}"/>
          </ac:spMkLst>
        </pc:spChg>
        <pc:spChg chg="add mod">
          <ac:chgData name="Narisara Thongmee" userId="6757c35e-10a4-4930-b694-0eb276fcf2f1" providerId="ADAL" clId="{C7BC8A8C-1AF2-4856-B5FA-294173E51A7E}" dt="2025-04-18T10:01:39.036" v="400" actId="1076"/>
          <ac:spMkLst>
            <pc:docMk/>
            <pc:sldMk cId="250193659" sldId="304"/>
            <ac:spMk id="8" creationId="{1CF1ADE8-7D7E-8E90-C8BA-0642EA53C88C}"/>
          </ac:spMkLst>
        </pc:spChg>
        <pc:spChg chg="add mod">
          <ac:chgData name="Narisara Thongmee" userId="6757c35e-10a4-4930-b694-0eb276fcf2f1" providerId="ADAL" clId="{C7BC8A8C-1AF2-4856-B5FA-294173E51A7E}" dt="2025-04-18T10:03:40.441" v="446" actId="1076"/>
          <ac:spMkLst>
            <pc:docMk/>
            <pc:sldMk cId="250193659" sldId="304"/>
            <ac:spMk id="16" creationId="{3B603312-0AE6-9D03-97E4-C60A68E3C11A}"/>
          </ac:spMkLst>
        </pc:spChg>
        <pc:grpChg chg="mod">
          <ac:chgData name="Narisara Thongmee" userId="6757c35e-10a4-4930-b694-0eb276fcf2f1" providerId="ADAL" clId="{C7BC8A8C-1AF2-4856-B5FA-294173E51A7E}" dt="2025-04-18T10:03:12.498" v="441" actId="1076"/>
          <ac:grpSpMkLst>
            <pc:docMk/>
            <pc:sldMk cId="250193659" sldId="304"/>
            <ac:grpSpMk id="9" creationId="{0A0F3858-C251-C606-3307-E9DED14FD9EE}"/>
          </ac:grpSpMkLst>
        </pc:grpChg>
        <pc:grpChg chg="mod">
          <ac:chgData name="Narisara Thongmee" userId="6757c35e-10a4-4930-b694-0eb276fcf2f1" providerId="ADAL" clId="{C7BC8A8C-1AF2-4856-B5FA-294173E51A7E}" dt="2025-04-18T10:02:40.373" v="427" actId="1076"/>
          <ac:grpSpMkLst>
            <pc:docMk/>
            <pc:sldMk cId="250193659" sldId="304"/>
            <ac:grpSpMk id="12" creationId="{E2D5BCAE-5FA3-2C56-648D-7E5ABA46983D}"/>
          </ac:grpSpMkLst>
        </pc:grpChg>
        <pc:picChg chg="del">
          <ac:chgData name="Narisara Thongmee" userId="6757c35e-10a4-4930-b694-0eb276fcf2f1" providerId="ADAL" clId="{C7BC8A8C-1AF2-4856-B5FA-294173E51A7E}" dt="2025-01-27T11:10:52.690" v="13" actId="478"/>
          <ac:picMkLst>
            <pc:docMk/>
            <pc:sldMk cId="250193659" sldId="304"/>
            <ac:picMk id="2" creationId="{B432361D-6F91-4419-86FA-F1AC0E837A7A}"/>
          </ac:picMkLst>
        </pc:picChg>
        <pc:picChg chg="del">
          <ac:chgData name="Narisara Thongmee" userId="6757c35e-10a4-4930-b694-0eb276fcf2f1" providerId="ADAL" clId="{C7BC8A8C-1AF2-4856-B5FA-294173E51A7E}" dt="2025-01-27T11:10:59.431" v="16" actId="478"/>
          <ac:picMkLst>
            <pc:docMk/>
            <pc:sldMk cId="250193659" sldId="304"/>
            <ac:picMk id="5" creationId="{0E46384D-0FB5-4B3B-9732-CE7893B25C30}"/>
          </ac:picMkLst>
        </pc:picChg>
        <pc:picChg chg="add mod">
          <ac:chgData name="Narisara Thongmee" userId="6757c35e-10a4-4930-b694-0eb276fcf2f1" providerId="ADAL" clId="{C7BC8A8C-1AF2-4856-B5FA-294173E51A7E}" dt="2025-04-18T10:02:38.518" v="426" actId="14100"/>
          <ac:picMkLst>
            <pc:docMk/>
            <pc:sldMk cId="250193659" sldId="304"/>
            <ac:picMk id="7" creationId="{91E33300-4714-3A99-3CCD-A8A215B9E242}"/>
          </ac:picMkLst>
        </pc:picChg>
        <pc:picChg chg="del">
          <ac:chgData name="Narisara Thongmee" userId="6757c35e-10a4-4930-b694-0eb276fcf2f1" providerId="ADAL" clId="{C7BC8A8C-1AF2-4856-B5FA-294173E51A7E}" dt="2025-01-27T11:11:44.440" v="29" actId="478"/>
          <ac:picMkLst>
            <pc:docMk/>
            <pc:sldMk cId="250193659" sldId="304"/>
            <ac:picMk id="7" creationId="{AB089844-E5B6-1ABE-C010-D4DD3413F649}"/>
          </ac:picMkLst>
        </pc:picChg>
        <pc:picChg chg="add del mod">
          <ac:chgData name="Narisara Thongmee" userId="6757c35e-10a4-4930-b694-0eb276fcf2f1" providerId="ADAL" clId="{C7BC8A8C-1AF2-4856-B5FA-294173E51A7E}" dt="2025-04-18T09:47:53.594" v="341" actId="478"/>
          <ac:picMkLst>
            <pc:docMk/>
            <pc:sldMk cId="250193659" sldId="304"/>
            <ac:picMk id="11" creationId="{EAE5209E-DF32-806C-893C-683C9F231907}"/>
          </ac:picMkLst>
        </pc:picChg>
        <pc:picChg chg="add del mod">
          <ac:chgData name="Narisara Thongmee" userId="6757c35e-10a4-4930-b694-0eb276fcf2f1" providerId="ADAL" clId="{C7BC8A8C-1AF2-4856-B5FA-294173E51A7E}" dt="2025-01-27T11:11:51.896" v="33" actId="478"/>
          <ac:picMkLst>
            <pc:docMk/>
            <pc:sldMk cId="250193659" sldId="304"/>
            <ac:picMk id="15" creationId="{19ED9859-97A5-1E10-BF0A-729BBF23F2FA}"/>
          </ac:picMkLst>
        </pc:picChg>
        <pc:picChg chg="add mod">
          <ac:chgData name="Narisara Thongmee" userId="6757c35e-10a4-4930-b694-0eb276fcf2f1" providerId="ADAL" clId="{C7BC8A8C-1AF2-4856-B5FA-294173E51A7E}" dt="2025-04-18T10:03:11.210" v="440" actId="1076"/>
          <ac:picMkLst>
            <pc:docMk/>
            <pc:sldMk cId="250193659" sldId="304"/>
            <ac:picMk id="15" creationId="{3931EEA9-F8EE-6D62-3A7D-386E5E783174}"/>
          </ac:picMkLst>
        </pc:picChg>
        <pc:picChg chg="add del mod">
          <ac:chgData name="Narisara Thongmee" userId="6757c35e-10a4-4930-b694-0eb276fcf2f1" providerId="ADAL" clId="{C7BC8A8C-1AF2-4856-B5FA-294173E51A7E}" dt="2025-04-18T09:47:58.540" v="344" actId="478"/>
          <ac:picMkLst>
            <pc:docMk/>
            <pc:sldMk cId="250193659" sldId="304"/>
            <ac:picMk id="17" creationId="{543AD81A-4254-22F8-8FB1-AE0AD0CF4B09}"/>
          </ac:picMkLst>
        </pc:picChg>
        <pc:picChg chg="add mod">
          <ac:chgData name="Narisara Thongmee" userId="6757c35e-10a4-4930-b694-0eb276fcf2f1" providerId="ADAL" clId="{C7BC8A8C-1AF2-4856-B5FA-294173E51A7E}" dt="2025-04-18T10:03:08.954" v="438" actId="1076"/>
          <ac:picMkLst>
            <pc:docMk/>
            <pc:sldMk cId="250193659" sldId="304"/>
            <ac:picMk id="18" creationId="{ECC6B197-9FCB-B6F5-DE42-0571008C6E50}"/>
          </ac:picMkLst>
        </pc:picChg>
        <pc:picChg chg="add mod">
          <ac:chgData name="Narisara Thongmee" userId="6757c35e-10a4-4930-b694-0eb276fcf2f1" providerId="ADAL" clId="{C7BC8A8C-1AF2-4856-B5FA-294173E51A7E}" dt="2025-04-18T10:03:23.995" v="445" actId="1076"/>
          <ac:picMkLst>
            <pc:docMk/>
            <pc:sldMk cId="250193659" sldId="304"/>
            <ac:picMk id="20" creationId="{F2642DA7-8881-E3AB-55A8-9AA9CA75819D}"/>
          </ac:picMkLst>
        </pc:picChg>
      </pc:sldChg>
      <pc:sldChg chg="addSp delSp modSp mod delAnim modAnim modNotesTx">
        <pc:chgData name="Narisara Thongmee" userId="6757c35e-10a4-4930-b694-0eb276fcf2f1" providerId="ADAL" clId="{C7BC8A8C-1AF2-4856-B5FA-294173E51A7E}" dt="2025-05-07T03:06:41.302" v="1915" actId="20577"/>
        <pc:sldMkLst>
          <pc:docMk/>
          <pc:sldMk cId="1058334546" sldId="306"/>
        </pc:sldMkLst>
        <pc:spChg chg="mod">
          <ac:chgData name="Narisara Thongmee" userId="6757c35e-10a4-4930-b694-0eb276fcf2f1" providerId="ADAL" clId="{C7BC8A8C-1AF2-4856-B5FA-294173E51A7E}" dt="2025-04-18T10:27:50.242" v="837" actId="1038"/>
          <ac:spMkLst>
            <pc:docMk/>
            <pc:sldMk cId="1058334546" sldId="306"/>
            <ac:spMk id="2" creationId="{520C7327-D9A9-6336-6E9D-10A6FCF6DC2B}"/>
          </ac:spMkLst>
        </pc:spChg>
        <pc:spChg chg="del">
          <ac:chgData name="Narisara Thongmee" userId="6757c35e-10a4-4930-b694-0eb276fcf2f1" providerId="ADAL" clId="{C7BC8A8C-1AF2-4856-B5FA-294173E51A7E}" dt="2025-04-18T10:28:25.527" v="856" actId="478"/>
          <ac:spMkLst>
            <pc:docMk/>
            <pc:sldMk cId="1058334546" sldId="306"/>
            <ac:spMk id="3" creationId="{27E956EA-E3B6-48F2-BCF3-B66546264B0F}"/>
          </ac:spMkLst>
        </pc:spChg>
        <pc:spChg chg="del mod">
          <ac:chgData name="Narisara Thongmee" userId="6757c35e-10a4-4930-b694-0eb276fcf2f1" providerId="ADAL" clId="{C7BC8A8C-1AF2-4856-B5FA-294173E51A7E}" dt="2025-04-18T10:28:27.280" v="857" actId="478"/>
          <ac:spMkLst>
            <pc:docMk/>
            <pc:sldMk cId="1058334546" sldId="306"/>
            <ac:spMk id="4" creationId="{B2523196-7247-D57A-36C7-5B46F4F7A98B}"/>
          </ac:spMkLst>
        </pc:spChg>
        <pc:spChg chg="mod">
          <ac:chgData name="Narisara Thongmee" userId="6757c35e-10a4-4930-b694-0eb276fcf2f1" providerId="ADAL" clId="{C7BC8A8C-1AF2-4856-B5FA-294173E51A7E}" dt="2025-04-22T07:00:10.993" v="1828" actId="1035"/>
          <ac:spMkLst>
            <pc:docMk/>
            <pc:sldMk cId="1058334546" sldId="306"/>
            <ac:spMk id="8" creationId="{04F241A8-AFA0-4E36-9A27-4ADA10A8FCC6}"/>
          </ac:spMkLst>
        </pc:spChg>
        <pc:spChg chg="mod">
          <ac:chgData name="Narisara Thongmee" userId="6757c35e-10a4-4930-b694-0eb276fcf2f1" providerId="ADAL" clId="{C7BC8A8C-1AF2-4856-B5FA-294173E51A7E}" dt="2025-04-22T07:00:10.993" v="1828" actId="1035"/>
          <ac:spMkLst>
            <pc:docMk/>
            <pc:sldMk cId="1058334546" sldId="306"/>
            <ac:spMk id="9" creationId="{18B53900-B3E2-4577-A4F9-A9B112D34278}"/>
          </ac:spMkLst>
        </pc:spChg>
        <pc:spChg chg="add mod">
          <ac:chgData name="Narisara Thongmee" userId="6757c35e-10a4-4930-b694-0eb276fcf2f1" providerId="ADAL" clId="{C7BC8A8C-1AF2-4856-B5FA-294173E51A7E}" dt="2025-04-18T10:29:16.472" v="874" actId="14100"/>
          <ac:spMkLst>
            <pc:docMk/>
            <pc:sldMk cId="1058334546" sldId="306"/>
            <ac:spMk id="10" creationId="{A11D4AD9-AF04-A894-A9A4-1D770FB243B3}"/>
          </ac:spMkLst>
        </pc:spChg>
        <pc:spChg chg="add mod">
          <ac:chgData name="Narisara Thongmee" userId="6757c35e-10a4-4930-b694-0eb276fcf2f1" providerId="ADAL" clId="{C7BC8A8C-1AF2-4856-B5FA-294173E51A7E}" dt="2025-04-22T07:00:10.993" v="1828" actId="1035"/>
          <ac:spMkLst>
            <pc:docMk/>
            <pc:sldMk cId="1058334546" sldId="306"/>
            <ac:spMk id="12" creationId="{4D8F62C5-502B-FD38-B012-AD413CA07C60}"/>
          </ac:spMkLst>
        </pc:spChg>
        <pc:spChg chg="mod">
          <ac:chgData name="Narisara Thongmee" userId="6757c35e-10a4-4930-b694-0eb276fcf2f1" providerId="ADAL" clId="{C7BC8A8C-1AF2-4856-B5FA-294173E51A7E}" dt="2025-05-07T03:06:41.302" v="1915" actId="20577"/>
          <ac:spMkLst>
            <pc:docMk/>
            <pc:sldMk cId="1058334546" sldId="306"/>
            <ac:spMk id="13" creationId="{AF49B72F-7CBC-469E-A671-EE3074B5C524}"/>
          </ac:spMkLst>
        </pc:spChg>
        <pc:spChg chg="mod">
          <ac:chgData name="Narisara Thongmee" userId="6757c35e-10a4-4930-b694-0eb276fcf2f1" providerId="ADAL" clId="{C7BC8A8C-1AF2-4856-B5FA-294173E51A7E}" dt="2025-04-18T10:27:56.272" v="838" actId="1076"/>
          <ac:spMkLst>
            <pc:docMk/>
            <pc:sldMk cId="1058334546" sldId="306"/>
            <ac:spMk id="19" creationId="{B780A666-9424-4834-8670-4B76B251AE63}"/>
          </ac:spMkLst>
        </pc:spChg>
        <pc:picChg chg="add del mod">
          <ac:chgData name="Narisara Thongmee" userId="6757c35e-10a4-4930-b694-0eb276fcf2f1" providerId="ADAL" clId="{C7BC8A8C-1AF2-4856-B5FA-294173E51A7E}" dt="2025-04-18T10:10:14.881" v="459" actId="478"/>
          <ac:picMkLst>
            <pc:docMk/>
            <pc:sldMk cId="1058334546" sldId="306"/>
            <ac:picMk id="5" creationId="{0EC69A4B-D797-D5FD-7F66-C0CB45EDD219}"/>
          </ac:picMkLst>
        </pc:picChg>
        <pc:picChg chg="add mod">
          <ac:chgData name="Narisara Thongmee" userId="6757c35e-10a4-4930-b694-0eb276fcf2f1" providerId="ADAL" clId="{C7BC8A8C-1AF2-4856-B5FA-294173E51A7E}" dt="2025-04-22T07:00:10.993" v="1828" actId="1035"/>
          <ac:picMkLst>
            <pc:docMk/>
            <pc:sldMk cId="1058334546" sldId="306"/>
            <ac:picMk id="6" creationId="{8C1B9CF8-5ED5-7588-30FC-2D7278B26CE3}"/>
          </ac:picMkLst>
        </pc:picChg>
        <pc:picChg chg="add mod">
          <ac:chgData name="Narisara Thongmee" userId="6757c35e-10a4-4930-b694-0eb276fcf2f1" providerId="ADAL" clId="{C7BC8A8C-1AF2-4856-B5FA-294173E51A7E}" dt="2025-04-22T07:00:10.993" v="1828" actId="1035"/>
          <ac:picMkLst>
            <pc:docMk/>
            <pc:sldMk cId="1058334546" sldId="306"/>
            <ac:picMk id="7" creationId="{78D2262B-A99C-69E2-0035-99C4AAE706EA}"/>
          </ac:picMkLst>
        </pc:picChg>
        <pc:picChg chg="add mod">
          <ac:chgData name="Narisara Thongmee" userId="6757c35e-10a4-4930-b694-0eb276fcf2f1" providerId="ADAL" clId="{C7BC8A8C-1AF2-4856-B5FA-294173E51A7E}" dt="2025-04-18T10:28:34.218" v="862" actId="1076"/>
          <ac:picMkLst>
            <pc:docMk/>
            <pc:sldMk cId="1058334546" sldId="306"/>
            <ac:picMk id="11" creationId="{E68EA374-4673-C3CA-715D-6C5195884DDA}"/>
          </ac:picMkLst>
        </pc:picChg>
        <pc:picChg chg="del">
          <ac:chgData name="Narisara Thongmee" userId="6757c35e-10a4-4930-b694-0eb276fcf2f1" providerId="ADAL" clId="{C7BC8A8C-1AF2-4856-B5FA-294173E51A7E}" dt="2025-01-27T11:17:29.861" v="56" actId="478"/>
          <ac:picMkLst>
            <pc:docMk/>
            <pc:sldMk cId="1058334546" sldId="306"/>
            <ac:picMk id="16" creationId="{E5257BC2-0C46-40D5-B0D9-A57626870A53}"/>
          </ac:picMkLst>
        </pc:picChg>
      </pc:sldChg>
      <pc:sldChg chg="addSp delSp modSp mod delAnim modAnim">
        <pc:chgData name="Narisara Thongmee" userId="6757c35e-10a4-4930-b694-0eb276fcf2f1" providerId="ADAL" clId="{C7BC8A8C-1AF2-4856-B5FA-294173E51A7E}" dt="2025-04-22T07:03:34.621" v="1882" actId="1076"/>
        <pc:sldMkLst>
          <pc:docMk/>
          <pc:sldMk cId="2174560767" sldId="307"/>
        </pc:sldMkLst>
        <pc:spChg chg="del">
          <ac:chgData name="Narisara Thongmee" userId="6757c35e-10a4-4930-b694-0eb276fcf2f1" providerId="ADAL" clId="{C7BC8A8C-1AF2-4856-B5FA-294173E51A7E}" dt="2025-04-22T07:02:54.964" v="1869" actId="478"/>
          <ac:spMkLst>
            <pc:docMk/>
            <pc:sldMk cId="2174560767" sldId="307"/>
            <ac:spMk id="3" creationId="{77864560-3100-43DD-8B5D-51BEE1B5822F}"/>
          </ac:spMkLst>
        </pc:spChg>
        <pc:spChg chg="mod">
          <ac:chgData name="Narisara Thongmee" userId="6757c35e-10a4-4930-b694-0eb276fcf2f1" providerId="ADAL" clId="{C7BC8A8C-1AF2-4856-B5FA-294173E51A7E}" dt="2025-04-22T07:03:34.621" v="1882" actId="1076"/>
          <ac:spMkLst>
            <pc:docMk/>
            <pc:sldMk cId="2174560767" sldId="307"/>
            <ac:spMk id="7" creationId="{3BBD6428-6BC4-06DF-79D1-9A9CD65863FB}"/>
          </ac:spMkLst>
        </pc:spChg>
        <pc:picChg chg="mod">
          <ac:chgData name="Narisara Thongmee" userId="6757c35e-10a4-4930-b694-0eb276fcf2f1" providerId="ADAL" clId="{C7BC8A8C-1AF2-4856-B5FA-294173E51A7E}" dt="2025-04-22T07:03:22.514" v="1880" actId="1076"/>
          <ac:picMkLst>
            <pc:docMk/>
            <pc:sldMk cId="2174560767" sldId="307"/>
            <ac:picMk id="2" creationId="{F3740691-C75A-4BAD-81FD-3D0F4542BAE5}"/>
          </ac:picMkLst>
        </pc:picChg>
        <pc:picChg chg="add del mod">
          <ac:chgData name="Narisara Thongmee" userId="6757c35e-10a4-4930-b694-0eb276fcf2f1" providerId="ADAL" clId="{C7BC8A8C-1AF2-4856-B5FA-294173E51A7E}" dt="2025-01-27T11:37:06.372" v="109" actId="478"/>
          <ac:picMkLst>
            <pc:docMk/>
            <pc:sldMk cId="2174560767" sldId="307"/>
            <ac:picMk id="5" creationId="{DE36C065-8392-4648-B408-08EF06005AA4}"/>
          </ac:picMkLst>
        </pc:picChg>
        <pc:picChg chg="add mod">
          <ac:chgData name="Narisara Thongmee" userId="6757c35e-10a4-4930-b694-0eb276fcf2f1" providerId="ADAL" clId="{C7BC8A8C-1AF2-4856-B5FA-294173E51A7E}" dt="2025-04-22T07:03:24.790" v="1881" actId="1076"/>
          <ac:picMkLst>
            <pc:docMk/>
            <pc:sldMk cId="2174560767" sldId="307"/>
            <ac:picMk id="10" creationId="{6D306E0C-8DEB-9F86-FA2E-2BBAEC2903FC}"/>
          </ac:picMkLst>
        </pc:picChg>
        <pc:picChg chg="del mod">
          <ac:chgData name="Narisara Thongmee" userId="6757c35e-10a4-4930-b694-0eb276fcf2f1" providerId="ADAL" clId="{C7BC8A8C-1AF2-4856-B5FA-294173E51A7E}" dt="2025-01-27T11:37:17.293" v="114" actId="478"/>
          <ac:picMkLst>
            <pc:docMk/>
            <pc:sldMk cId="2174560767" sldId="307"/>
            <ac:picMk id="2050" creationId="{818138CE-4C24-04CA-5259-937EC957542F}"/>
          </ac:picMkLst>
        </pc:picChg>
      </pc:sldChg>
      <pc:sldChg chg="addSp delSp modSp mod delAnim modAnim modNotesTx">
        <pc:chgData name="Narisara Thongmee" userId="6757c35e-10a4-4930-b694-0eb276fcf2f1" providerId="ADAL" clId="{C7BC8A8C-1AF2-4856-B5FA-294173E51A7E}" dt="2025-04-22T06:58:28.356" v="1801" actId="20577"/>
        <pc:sldMkLst>
          <pc:docMk/>
          <pc:sldMk cId="573615142" sldId="309"/>
        </pc:sldMkLst>
        <pc:spChg chg="mod">
          <ac:chgData name="Narisara Thongmee" userId="6757c35e-10a4-4930-b694-0eb276fcf2f1" providerId="ADAL" clId="{C7BC8A8C-1AF2-4856-B5FA-294173E51A7E}" dt="2025-04-22T06:58:28.356" v="1801" actId="20577"/>
          <ac:spMkLst>
            <pc:docMk/>
            <pc:sldMk cId="573615142" sldId="309"/>
            <ac:spMk id="2" creationId="{C9DDA36F-F5AB-E73D-A3D8-D6393B1A6E15}"/>
          </ac:spMkLst>
        </pc:spChg>
        <pc:spChg chg="mod">
          <ac:chgData name="Narisara Thongmee" userId="6757c35e-10a4-4930-b694-0eb276fcf2f1" providerId="ADAL" clId="{C7BC8A8C-1AF2-4856-B5FA-294173E51A7E}" dt="2025-04-22T06:56:43.573" v="1781" actId="14100"/>
          <ac:spMkLst>
            <pc:docMk/>
            <pc:sldMk cId="573615142" sldId="309"/>
            <ac:spMk id="5" creationId="{752ECBE3-0921-C362-BAC6-4FF611FECF23}"/>
          </ac:spMkLst>
        </pc:spChg>
        <pc:spChg chg="mod">
          <ac:chgData name="Narisara Thongmee" userId="6757c35e-10a4-4930-b694-0eb276fcf2f1" providerId="ADAL" clId="{C7BC8A8C-1AF2-4856-B5FA-294173E51A7E}" dt="2025-04-22T06:57:00.463" v="1785" actId="1076"/>
          <ac:spMkLst>
            <pc:docMk/>
            <pc:sldMk cId="573615142" sldId="309"/>
            <ac:spMk id="10" creationId="{FD382A2A-ED3B-4F3B-8281-52E540364D62}"/>
          </ac:spMkLst>
        </pc:spChg>
        <pc:spChg chg="mod">
          <ac:chgData name="Narisara Thongmee" userId="6757c35e-10a4-4930-b694-0eb276fcf2f1" providerId="ADAL" clId="{C7BC8A8C-1AF2-4856-B5FA-294173E51A7E}" dt="2025-04-22T06:56:52.906" v="1783" actId="1076"/>
          <ac:spMkLst>
            <pc:docMk/>
            <pc:sldMk cId="573615142" sldId="309"/>
            <ac:spMk id="11" creationId="{A6961D77-DC7F-4005-84C6-AC4F44119183}"/>
          </ac:spMkLst>
        </pc:spChg>
        <pc:spChg chg="mod">
          <ac:chgData name="Narisara Thongmee" userId="6757c35e-10a4-4930-b694-0eb276fcf2f1" providerId="ADAL" clId="{C7BC8A8C-1AF2-4856-B5FA-294173E51A7E}" dt="2025-04-18T09:47:08.732" v="336" actId="1076"/>
          <ac:spMkLst>
            <pc:docMk/>
            <pc:sldMk cId="573615142" sldId="309"/>
            <ac:spMk id="16" creationId="{4AB53201-A483-403C-BEE9-F912B13B1292}"/>
          </ac:spMkLst>
        </pc:spChg>
        <pc:spChg chg="mod">
          <ac:chgData name="Narisara Thongmee" userId="6757c35e-10a4-4930-b694-0eb276fcf2f1" providerId="ADAL" clId="{C7BC8A8C-1AF2-4856-B5FA-294173E51A7E}" dt="2025-04-18T09:47:05.484" v="335" actId="1076"/>
          <ac:spMkLst>
            <pc:docMk/>
            <pc:sldMk cId="573615142" sldId="309"/>
            <ac:spMk id="17" creationId="{E8230149-16AA-4DD4-82EE-DD4CC582765D}"/>
          </ac:spMkLst>
        </pc:spChg>
        <pc:picChg chg="del mod">
          <ac:chgData name="Narisara Thongmee" userId="6757c35e-10a4-4930-b694-0eb276fcf2f1" providerId="ADAL" clId="{C7BC8A8C-1AF2-4856-B5FA-294173E51A7E}" dt="2025-01-27T11:05:11.170" v="7" actId="478"/>
          <ac:picMkLst>
            <pc:docMk/>
            <pc:sldMk cId="573615142" sldId="309"/>
            <ac:picMk id="3" creationId="{491E2E2D-BB26-41C9-B6CB-5B8350B0E488}"/>
          </ac:picMkLst>
        </pc:picChg>
        <pc:picChg chg="add mod">
          <ac:chgData name="Narisara Thongmee" userId="6757c35e-10a4-4930-b694-0eb276fcf2f1" providerId="ADAL" clId="{C7BC8A8C-1AF2-4856-B5FA-294173E51A7E}" dt="2025-04-22T06:56:52.906" v="1783" actId="1076"/>
          <ac:picMkLst>
            <pc:docMk/>
            <pc:sldMk cId="573615142" sldId="309"/>
            <ac:picMk id="3" creationId="{C7DC1F28-B681-DB2F-6F6D-1FBD9719B2AF}"/>
          </ac:picMkLst>
        </pc:picChg>
        <pc:picChg chg="add del mod">
          <ac:chgData name="Narisara Thongmee" userId="6757c35e-10a4-4930-b694-0eb276fcf2f1" providerId="ADAL" clId="{C7BC8A8C-1AF2-4856-B5FA-294173E51A7E}" dt="2025-04-18T09:23:24.305" v="292" actId="478"/>
          <ac:picMkLst>
            <pc:docMk/>
            <pc:sldMk cId="573615142" sldId="309"/>
            <ac:picMk id="4" creationId="{00000000-0008-0000-0200-0000F0000000}"/>
          </ac:picMkLst>
        </pc:picChg>
        <pc:picChg chg="add del mod">
          <ac:chgData name="Narisara Thongmee" userId="6757c35e-10a4-4930-b694-0eb276fcf2f1" providerId="ADAL" clId="{C7BC8A8C-1AF2-4856-B5FA-294173E51A7E}" dt="2025-04-18T09:41:28.686" v="296" actId="478"/>
          <ac:picMkLst>
            <pc:docMk/>
            <pc:sldMk cId="573615142" sldId="309"/>
            <ac:picMk id="6" creationId="{42C1E85F-AD94-5791-0D76-123DB2BF3EB7}"/>
          </ac:picMkLst>
        </pc:picChg>
        <pc:picChg chg="del">
          <ac:chgData name="Narisara Thongmee" userId="6757c35e-10a4-4930-b694-0eb276fcf2f1" providerId="ADAL" clId="{C7BC8A8C-1AF2-4856-B5FA-294173E51A7E}" dt="2025-01-27T11:05:12.264" v="8" actId="478"/>
          <ac:picMkLst>
            <pc:docMk/>
            <pc:sldMk cId="573615142" sldId="309"/>
            <ac:picMk id="7" creationId="{E683FBBD-CE03-4A9B-B58F-CD40C6DC7192}"/>
          </ac:picMkLst>
        </pc:picChg>
        <pc:picChg chg="mod">
          <ac:chgData name="Narisara Thongmee" userId="6757c35e-10a4-4930-b694-0eb276fcf2f1" providerId="ADAL" clId="{C7BC8A8C-1AF2-4856-B5FA-294173E51A7E}" dt="2025-04-22T06:55:10.642" v="1698" actId="1076"/>
          <ac:picMkLst>
            <pc:docMk/>
            <pc:sldMk cId="573615142" sldId="309"/>
            <ac:picMk id="8" creationId="{CC06626D-0A1D-2202-5F5C-0A59F88CAEB4}"/>
          </ac:picMkLst>
        </pc:picChg>
        <pc:picChg chg="mod">
          <ac:chgData name="Narisara Thongmee" userId="6757c35e-10a4-4930-b694-0eb276fcf2f1" providerId="ADAL" clId="{C7BC8A8C-1AF2-4856-B5FA-294173E51A7E}" dt="2025-04-18T09:46:42.439" v="328" actId="1076"/>
          <ac:picMkLst>
            <pc:docMk/>
            <pc:sldMk cId="573615142" sldId="309"/>
            <ac:picMk id="13" creationId="{2C3927B8-60CB-47F3-B7CC-9902D80F8491}"/>
          </ac:picMkLst>
        </pc:picChg>
        <pc:picChg chg="mod">
          <ac:chgData name="Narisara Thongmee" userId="6757c35e-10a4-4930-b694-0eb276fcf2f1" providerId="ADAL" clId="{C7BC8A8C-1AF2-4856-B5FA-294173E51A7E}" dt="2025-04-18T09:46:53.351" v="332" actId="1076"/>
          <ac:picMkLst>
            <pc:docMk/>
            <pc:sldMk cId="573615142" sldId="309"/>
            <ac:picMk id="14" creationId="{F047CA24-B837-4348-AC54-3F020F1247AD}"/>
          </ac:picMkLst>
        </pc:picChg>
        <pc:picChg chg="add mod">
          <ac:chgData name="Narisara Thongmee" userId="6757c35e-10a4-4930-b694-0eb276fcf2f1" providerId="ADAL" clId="{C7BC8A8C-1AF2-4856-B5FA-294173E51A7E}" dt="2025-04-22T06:57:00.463" v="1785" actId="1076"/>
          <ac:picMkLst>
            <pc:docMk/>
            <pc:sldMk cId="573615142" sldId="309"/>
            <ac:picMk id="2050" creationId="{F7D0F151-E550-C909-B04E-6ED3B2E34D96}"/>
          </ac:picMkLst>
        </pc:picChg>
        <pc:picChg chg="add mod">
          <ac:chgData name="Narisara Thongmee" userId="6757c35e-10a4-4930-b694-0eb276fcf2f1" providerId="ADAL" clId="{C7BC8A8C-1AF2-4856-B5FA-294173E51A7E}" dt="2025-04-22T06:57:00.463" v="1785" actId="1076"/>
          <ac:picMkLst>
            <pc:docMk/>
            <pc:sldMk cId="573615142" sldId="309"/>
            <ac:picMk id="2052" creationId="{C5D750FC-24B6-B479-D597-23D2EAD639E5}"/>
          </ac:picMkLst>
        </pc:picChg>
      </pc:sldChg>
      <pc:sldChg chg="addSp delSp modSp mod addAnim delAnim modAnim modNotesTx">
        <pc:chgData name="Narisara Thongmee" userId="6757c35e-10a4-4930-b694-0eb276fcf2f1" providerId="ADAL" clId="{C7BC8A8C-1AF2-4856-B5FA-294173E51A7E}" dt="2025-04-22T07:02:10.147" v="1866" actId="1076"/>
        <pc:sldMkLst>
          <pc:docMk/>
          <pc:sldMk cId="3127917765" sldId="310"/>
        </pc:sldMkLst>
        <pc:spChg chg="add mod">
          <ac:chgData name="Narisara Thongmee" userId="6757c35e-10a4-4930-b694-0eb276fcf2f1" providerId="ADAL" clId="{C7BC8A8C-1AF2-4856-B5FA-294173E51A7E}" dt="2025-04-18T10:29:47.714" v="881" actId="1076"/>
          <ac:spMkLst>
            <pc:docMk/>
            <pc:sldMk cId="3127917765" sldId="310"/>
            <ac:spMk id="2" creationId="{F8703F23-C6CB-515A-2389-6286B579C7A6}"/>
          </ac:spMkLst>
        </pc:spChg>
        <pc:spChg chg="add del mod">
          <ac:chgData name="Narisara Thongmee" userId="6757c35e-10a4-4930-b694-0eb276fcf2f1" providerId="ADAL" clId="{C7BC8A8C-1AF2-4856-B5FA-294173E51A7E}" dt="2025-01-27T11:23:16.767" v="97" actId="478"/>
          <ac:spMkLst>
            <pc:docMk/>
            <pc:sldMk cId="3127917765" sldId="310"/>
            <ac:spMk id="3" creationId="{FFA172F8-042D-0472-88FF-B9C958039DD8}"/>
          </ac:spMkLst>
        </pc:spChg>
        <pc:spChg chg="mod">
          <ac:chgData name="Narisara Thongmee" userId="6757c35e-10a4-4930-b694-0eb276fcf2f1" providerId="ADAL" clId="{C7BC8A8C-1AF2-4856-B5FA-294173E51A7E}" dt="2025-04-22T07:02:08.110" v="1865" actId="1076"/>
          <ac:spMkLst>
            <pc:docMk/>
            <pc:sldMk cId="3127917765" sldId="310"/>
            <ac:spMk id="4" creationId="{994A41FF-E583-235F-6A3B-AAE6E504D1E2}"/>
          </ac:spMkLst>
        </pc:spChg>
        <pc:spChg chg="mod">
          <ac:chgData name="Narisara Thongmee" userId="6757c35e-10a4-4930-b694-0eb276fcf2f1" providerId="ADAL" clId="{C7BC8A8C-1AF2-4856-B5FA-294173E51A7E}" dt="2025-04-22T07:02:05.479" v="1864" actId="14100"/>
          <ac:spMkLst>
            <pc:docMk/>
            <pc:sldMk cId="3127917765" sldId="310"/>
            <ac:spMk id="5" creationId="{DE371E90-693E-3126-726B-151399C89608}"/>
          </ac:spMkLst>
        </pc:spChg>
        <pc:spChg chg="mod">
          <ac:chgData name="Narisara Thongmee" userId="6757c35e-10a4-4930-b694-0eb276fcf2f1" providerId="ADAL" clId="{C7BC8A8C-1AF2-4856-B5FA-294173E51A7E}" dt="2025-04-22T07:01:58.716" v="1861" actId="1076"/>
          <ac:spMkLst>
            <pc:docMk/>
            <pc:sldMk cId="3127917765" sldId="310"/>
            <ac:spMk id="6" creationId="{6E8B44A8-476F-4DBC-003E-54C8799E3201}"/>
          </ac:spMkLst>
        </pc:spChg>
        <pc:spChg chg="add del mod">
          <ac:chgData name="Narisara Thongmee" userId="6757c35e-10a4-4930-b694-0eb276fcf2f1" providerId="ADAL" clId="{C7BC8A8C-1AF2-4856-B5FA-294173E51A7E}" dt="2025-01-27T11:23:15.954" v="96" actId="478"/>
          <ac:spMkLst>
            <pc:docMk/>
            <pc:sldMk cId="3127917765" sldId="310"/>
            <ac:spMk id="7" creationId="{02FE0860-500A-5079-40CA-06EE07E39556}"/>
          </ac:spMkLst>
        </pc:spChg>
        <pc:spChg chg="add mod">
          <ac:chgData name="Narisara Thongmee" userId="6757c35e-10a4-4930-b694-0eb276fcf2f1" providerId="ADAL" clId="{C7BC8A8C-1AF2-4856-B5FA-294173E51A7E}" dt="2025-04-18T10:29:40.316" v="880" actId="1076"/>
          <ac:spMkLst>
            <pc:docMk/>
            <pc:sldMk cId="3127917765" sldId="310"/>
            <ac:spMk id="9" creationId="{51550EB3-B01A-1858-3608-3659F250FB25}"/>
          </ac:spMkLst>
        </pc:spChg>
        <pc:picChg chg="add mod">
          <ac:chgData name="Narisara Thongmee" userId="6757c35e-10a4-4930-b694-0eb276fcf2f1" providerId="ADAL" clId="{C7BC8A8C-1AF2-4856-B5FA-294173E51A7E}" dt="2025-04-18T10:35:35.428" v="988" actId="1076"/>
          <ac:picMkLst>
            <pc:docMk/>
            <pc:sldMk cId="3127917765" sldId="310"/>
            <ac:picMk id="3" creationId="{2A5FB3E5-F67C-9923-73CD-6662276F536A}"/>
          </ac:picMkLst>
        </pc:picChg>
        <pc:picChg chg="add del mod">
          <ac:chgData name="Narisara Thongmee" userId="6757c35e-10a4-4930-b694-0eb276fcf2f1" providerId="ADAL" clId="{C7BC8A8C-1AF2-4856-B5FA-294173E51A7E}" dt="2025-04-18T10:29:35.914" v="879" actId="478"/>
          <ac:picMkLst>
            <pc:docMk/>
            <pc:sldMk cId="3127917765" sldId="310"/>
            <ac:picMk id="8" creationId="{668F81B3-8C0C-ACB4-8E17-159871A936FC}"/>
          </ac:picMkLst>
        </pc:picChg>
        <pc:picChg chg="add del">
          <ac:chgData name="Narisara Thongmee" userId="6757c35e-10a4-4930-b694-0eb276fcf2f1" providerId="ADAL" clId="{C7BC8A8C-1AF2-4856-B5FA-294173E51A7E}" dt="2025-01-27T11:22:11.056" v="69" actId="478"/>
          <ac:picMkLst>
            <pc:docMk/>
            <pc:sldMk cId="3127917765" sldId="310"/>
            <ac:picMk id="14" creationId="{8C609DFA-0949-98DF-E048-759B97F0AF5E}"/>
          </ac:picMkLst>
        </pc:picChg>
        <pc:picChg chg="del mod">
          <ac:chgData name="Narisara Thongmee" userId="6757c35e-10a4-4930-b694-0eb276fcf2f1" providerId="ADAL" clId="{C7BC8A8C-1AF2-4856-B5FA-294173E51A7E}" dt="2025-04-22T07:00:59.303" v="1838" actId="478"/>
          <ac:picMkLst>
            <pc:docMk/>
            <pc:sldMk cId="3127917765" sldId="310"/>
            <ac:picMk id="15" creationId="{B20A7923-4B29-849B-E287-BF19835A78CF}"/>
          </ac:picMkLst>
        </pc:picChg>
        <pc:picChg chg="add mod">
          <ac:chgData name="Narisara Thongmee" userId="6757c35e-10a4-4930-b694-0eb276fcf2f1" providerId="ADAL" clId="{C7BC8A8C-1AF2-4856-B5FA-294173E51A7E}" dt="2025-04-22T07:02:10.147" v="1866" actId="1076"/>
          <ac:picMkLst>
            <pc:docMk/>
            <pc:sldMk cId="3127917765" sldId="310"/>
            <ac:picMk id="5122" creationId="{160E6EFD-C767-810C-E007-A5DAFDBB9394}"/>
          </ac:picMkLst>
        </pc:picChg>
      </pc:sldChg>
      <pc:sldChg chg="addSp delSp modSp mod delCm modNotesTx">
        <pc:chgData name="Narisara Thongmee" userId="6757c35e-10a4-4930-b694-0eb276fcf2f1" providerId="ADAL" clId="{C7BC8A8C-1AF2-4856-B5FA-294173E51A7E}" dt="2025-04-22T06:06:48.385" v="1002" actId="20577"/>
        <pc:sldMkLst>
          <pc:docMk/>
          <pc:sldMk cId="735829332" sldId="311"/>
        </pc:sldMkLst>
        <pc:spChg chg="mod ord">
          <ac:chgData name="Narisara Thongmee" userId="6757c35e-10a4-4930-b694-0eb276fcf2f1" providerId="ADAL" clId="{C7BC8A8C-1AF2-4856-B5FA-294173E51A7E}" dt="2025-04-18T09:12:23.702" v="287" actId="1076"/>
          <ac:spMkLst>
            <pc:docMk/>
            <pc:sldMk cId="735829332" sldId="311"/>
            <ac:spMk id="8" creationId="{6C5B4C16-29A2-80B3-F064-FF72295D0C6C}"/>
          </ac:spMkLst>
        </pc:spChg>
        <pc:spChg chg="mod ord">
          <ac:chgData name="Narisara Thongmee" userId="6757c35e-10a4-4930-b694-0eb276fcf2f1" providerId="ADAL" clId="{C7BC8A8C-1AF2-4856-B5FA-294173E51A7E}" dt="2025-04-18T09:12:42.426" v="290" actId="14100"/>
          <ac:spMkLst>
            <pc:docMk/>
            <pc:sldMk cId="735829332" sldId="311"/>
            <ac:spMk id="19" creationId="{2D7B3A70-D3EC-4F77-9596-A313497EAFAD}"/>
          </ac:spMkLst>
        </pc:spChg>
        <pc:picChg chg="add mod">
          <ac:chgData name="Narisara Thongmee" userId="6757c35e-10a4-4930-b694-0eb276fcf2f1" providerId="ADAL" clId="{C7BC8A8C-1AF2-4856-B5FA-294173E51A7E}" dt="2025-04-18T09:12:21.664" v="286" actId="14100"/>
          <ac:picMkLst>
            <pc:docMk/>
            <pc:sldMk cId="735829332" sldId="311"/>
            <ac:picMk id="3" creationId="{1B4E54EA-A6CF-6617-F560-90B58C5EEB25}"/>
          </ac:picMkLst>
        </pc:picChg>
        <pc:picChg chg="add mod">
          <ac:chgData name="Narisara Thongmee" userId="6757c35e-10a4-4930-b694-0eb276fcf2f1" providerId="ADAL" clId="{C7BC8A8C-1AF2-4856-B5FA-294173E51A7E}" dt="2025-04-18T09:12:26.592" v="288" actId="14100"/>
          <ac:picMkLst>
            <pc:docMk/>
            <pc:sldMk cId="735829332" sldId="311"/>
            <ac:picMk id="6" creationId="{E3492DEB-849D-033D-0651-37BD67F4677D}"/>
          </ac:picMkLst>
        </pc:picChg>
        <pc:picChg chg="del mod">
          <ac:chgData name="Narisara Thongmee" userId="6757c35e-10a4-4930-b694-0eb276fcf2f1" providerId="ADAL" clId="{C7BC8A8C-1AF2-4856-B5FA-294173E51A7E}" dt="2025-04-18T08:46:00.929" v="226" actId="478"/>
          <ac:picMkLst>
            <pc:docMk/>
            <pc:sldMk cId="735829332" sldId="311"/>
            <ac:picMk id="7" creationId="{A28AC224-F90D-68DA-42CB-09BB96E9DA88}"/>
          </ac:picMkLst>
        </pc:picChg>
        <pc:picChg chg="del mod">
          <ac:chgData name="Narisara Thongmee" userId="6757c35e-10a4-4930-b694-0eb276fcf2f1" providerId="ADAL" clId="{C7BC8A8C-1AF2-4856-B5FA-294173E51A7E}" dt="2025-04-18T08:56:25.721" v="246" actId="478"/>
          <ac:picMkLst>
            <pc:docMk/>
            <pc:sldMk cId="735829332" sldId="311"/>
            <ac:picMk id="10" creationId="{3E5CDECF-73D5-7F2F-D4B4-8DC171D441E0}"/>
          </ac:picMkLst>
        </pc:picChg>
        <pc:picChg chg="del">
          <ac:chgData name="Narisara Thongmee" userId="6757c35e-10a4-4930-b694-0eb276fcf2f1" providerId="ADAL" clId="{C7BC8A8C-1AF2-4856-B5FA-294173E51A7E}" dt="2025-04-18T08:56:28.871" v="247" actId="478"/>
          <ac:picMkLst>
            <pc:docMk/>
            <pc:sldMk cId="735829332" sldId="311"/>
            <ac:picMk id="12" creationId="{D72B6EE6-15D6-2F00-703F-C57BAAF4D521}"/>
          </ac:picMkLst>
        </pc:picChg>
        <pc:picChg chg="add del mod">
          <ac:chgData name="Narisara Thongmee" userId="6757c35e-10a4-4930-b694-0eb276fcf2f1" providerId="ADAL" clId="{C7BC8A8C-1AF2-4856-B5FA-294173E51A7E}" dt="2025-04-18T09:01:03.996" v="257" actId="478"/>
          <ac:picMkLst>
            <pc:docMk/>
            <pc:sldMk cId="735829332" sldId="311"/>
            <ac:picMk id="1026" creationId="{D883611F-BC12-7F13-5BD4-7E8B6B09029A}"/>
          </ac:picMkLst>
        </pc:picChg>
      </pc:sldChg>
    </pc:docChg>
  </pc:docChgLst>
  <pc:docChgLst>
    <pc:chgData name="Narisara Thongmee" userId="S::narisara@jpf.go.jp::6757c35e-10a4-4930-b694-0eb276fcf2f1" providerId="AD" clId="Web-{54A4F3A0-47E5-4752-B1EC-182C79186A80}"/>
    <pc:docChg chg="">
      <pc:chgData name="Narisara Thongmee" userId="S::narisara@jpf.go.jp::6757c35e-10a4-4930-b694-0eb276fcf2f1" providerId="AD" clId="Web-{54A4F3A0-47E5-4752-B1EC-182C79186A80}" dt="2023-05-10T03:22:41.878" v="0"/>
      <pc:docMkLst>
        <pc:docMk/>
      </pc:docMkLst>
      <pc:sldChg chg="addCm">
        <pc:chgData name="Narisara Thongmee" userId="S::narisara@jpf.go.jp::6757c35e-10a4-4930-b694-0eb276fcf2f1" providerId="AD" clId="Web-{54A4F3A0-47E5-4752-B1EC-182C79186A80}" dt="2023-05-10T03:22:41.878" v="0"/>
        <pc:sldMkLst>
          <pc:docMk/>
          <pc:sldMk cId="1037866336" sldId="293"/>
        </pc:sldMkLst>
      </pc:sldChg>
    </pc:docChg>
  </pc:docChgLst>
  <pc:docChgLst>
    <pc:chgData name="Narisara Thongmee" userId="S::narisara@jpf.go.jp::6757c35e-10a4-4930-b694-0eb276fcf2f1" providerId="AD" clId="Web-{13C020E0-A111-649E-CD29-78D06CE09B20}"/>
    <pc:docChg chg="">
      <pc:chgData name="Narisara Thongmee" userId="S::narisara@jpf.go.jp::6757c35e-10a4-4930-b694-0eb276fcf2f1" providerId="AD" clId="Web-{13C020E0-A111-649E-CD29-78D06CE09B20}" dt="2023-05-10T08:44:22.900" v="0"/>
      <pc:docMkLst>
        <pc:docMk/>
      </pc:docMkLst>
      <pc:sldChg chg="addCm">
        <pc:chgData name="Narisara Thongmee" userId="S::narisara@jpf.go.jp::6757c35e-10a4-4930-b694-0eb276fcf2f1" providerId="AD" clId="Web-{13C020E0-A111-649E-CD29-78D06CE09B20}" dt="2023-05-10T08:44:22.900" v="0"/>
        <pc:sldMkLst>
          <pc:docMk/>
          <pc:sldMk cId="706880010" sldId="292"/>
        </pc:sldMkLst>
      </pc:sldChg>
    </pc:docChg>
  </pc:docChgLst>
  <pc:docChgLst>
    <pc:chgData name="Prapa Sangthongsuk" userId="73782003-62a9-4b6c-8fbe-6fe9adab7861" providerId="ADAL" clId="{BBD9EEEA-F3D9-4B43-9BB0-CED4A418C43A}"/>
    <pc:docChg chg="custSel addSld modSld">
      <pc:chgData name="Prapa Sangthongsuk" userId="73782003-62a9-4b6c-8fbe-6fe9adab7861" providerId="ADAL" clId="{BBD9EEEA-F3D9-4B43-9BB0-CED4A418C43A}" dt="2023-06-09T05:35:48.088" v="1388" actId="20577"/>
      <pc:docMkLst>
        <pc:docMk/>
      </pc:docMkLst>
      <pc:sldChg chg="delCm modNotesTx">
        <pc:chgData name="Prapa Sangthongsuk" userId="73782003-62a9-4b6c-8fbe-6fe9adab7861" providerId="ADAL" clId="{BBD9EEEA-F3D9-4B43-9BB0-CED4A418C43A}" dt="2023-06-09T05:35:48.088" v="1388" actId="20577"/>
        <pc:sldMkLst>
          <pc:docMk/>
          <pc:sldMk cId="2461348165" sldId="267"/>
        </pc:sldMkLst>
      </pc:sldChg>
      <pc:sldChg chg="addSp delSp modSp mod modAnim">
        <pc:chgData name="Prapa Sangthongsuk" userId="73782003-62a9-4b6c-8fbe-6fe9adab7861" providerId="ADAL" clId="{BBD9EEEA-F3D9-4B43-9BB0-CED4A418C43A}" dt="2023-06-09T03:34:16.242" v="63" actId="1076"/>
        <pc:sldMkLst>
          <pc:docMk/>
          <pc:sldMk cId="787495529" sldId="271"/>
        </pc:sldMkLst>
        <pc:spChg chg="del mod">
          <ac:chgData name="Prapa Sangthongsuk" userId="73782003-62a9-4b6c-8fbe-6fe9adab7861" providerId="ADAL" clId="{BBD9EEEA-F3D9-4B43-9BB0-CED4A418C43A}" dt="2023-06-09T03:33:33.144" v="54" actId="478"/>
          <ac:spMkLst>
            <pc:docMk/>
            <pc:sldMk cId="787495529" sldId="271"/>
            <ac:spMk id="3" creationId="{95208F22-59F6-4739-AE8F-449936C294E3}"/>
          </ac:spMkLst>
        </pc:spChg>
        <pc:spChg chg="add mod">
          <ac:chgData name="Prapa Sangthongsuk" userId="73782003-62a9-4b6c-8fbe-6fe9adab7861" providerId="ADAL" clId="{BBD9EEEA-F3D9-4B43-9BB0-CED4A418C43A}" dt="2023-06-09T03:34:12.559" v="62" actId="1076"/>
          <ac:spMkLst>
            <pc:docMk/>
            <pc:sldMk cId="787495529" sldId="271"/>
            <ac:spMk id="8" creationId="{6C5B4C16-29A2-80B3-F064-FF72295D0C6C}"/>
          </ac:spMkLst>
        </pc:spChg>
        <pc:spChg chg="mod ord">
          <ac:chgData name="Prapa Sangthongsuk" userId="73782003-62a9-4b6c-8fbe-6fe9adab7861" providerId="ADAL" clId="{BBD9EEEA-F3D9-4B43-9BB0-CED4A418C43A}" dt="2023-06-09T03:34:16.242" v="63" actId="1076"/>
          <ac:spMkLst>
            <pc:docMk/>
            <pc:sldMk cId="787495529" sldId="271"/>
            <ac:spMk id="19" creationId="{2D7B3A70-D3EC-4F77-9596-A313497EAFAD}"/>
          </ac:spMkLst>
        </pc:spChg>
        <pc:picChg chg="add del mod">
          <ac:chgData name="Prapa Sangthongsuk" userId="73782003-62a9-4b6c-8fbe-6fe9adab7861" providerId="ADAL" clId="{BBD9EEEA-F3D9-4B43-9BB0-CED4A418C43A}" dt="2023-06-09T03:33:12.471" v="49" actId="478"/>
          <ac:picMkLst>
            <pc:docMk/>
            <pc:sldMk cId="787495529" sldId="271"/>
            <ac:picMk id="5" creationId="{CBA0A8B0-B615-6B97-3881-30BE3BC8061C}"/>
          </ac:picMkLst>
        </pc:picChg>
        <pc:picChg chg="add mod ord">
          <ac:chgData name="Prapa Sangthongsuk" userId="73782003-62a9-4b6c-8fbe-6fe9adab7861" providerId="ADAL" clId="{BBD9EEEA-F3D9-4B43-9BB0-CED4A418C43A}" dt="2023-06-09T03:34:09.866" v="61" actId="1076"/>
          <ac:picMkLst>
            <pc:docMk/>
            <pc:sldMk cId="787495529" sldId="271"/>
            <ac:picMk id="7" creationId="{A28AC224-F90D-68DA-42CB-09BB96E9DA88}"/>
          </ac:picMkLst>
        </pc:picChg>
        <pc:picChg chg="del mod">
          <ac:chgData name="Prapa Sangthongsuk" userId="73782003-62a9-4b6c-8fbe-6fe9adab7861" providerId="ADAL" clId="{BBD9EEEA-F3D9-4B43-9BB0-CED4A418C43A}" dt="2023-06-09T02:52:15.578" v="4" actId="478"/>
          <ac:picMkLst>
            <pc:docMk/>
            <pc:sldMk cId="787495529" sldId="271"/>
            <ac:picMk id="16" creationId="{807D9A49-2A44-487C-B1BD-38FF5114CE91}"/>
          </ac:picMkLst>
        </pc:picChg>
      </pc:sldChg>
      <pc:sldChg chg="modAnim delCm modCm">
        <pc:chgData name="Prapa Sangthongsuk" userId="73782003-62a9-4b6c-8fbe-6fe9adab7861" providerId="ADAL" clId="{BBD9EEEA-F3D9-4B43-9BB0-CED4A418C43A}" dt="2023-06-09T04:04:32.888" v="529" actId="1592"/>
        <pc:sldMkLst>
          <pc:docMk/>
          <pc:sldMk cId="2188902135" sldId="280"/>
        </pc:sldMkLst>
      </pc:sldChg>
      <pc:sldChg chg="modAnim">
        <pc:chgData name="Prapa Sangthongsuk" userId="73782003-62a9-4b6c-8fbe-6fe9adab7861" providerId="ADAL" clId="{BBD9EEEA-F3D9-4B43-9BB0-CED4A418C43A}" dt="2023-06-09T02:54:44.970" v="18"/>
        <pc:sldMkLst>
          <pc:docMk/>
          <pc:sldMk cId="706880010" sldId="292"/>
        </pc:sldMkLst>
      </pc:sldChg>
      <pc:sldChg chg="delSp modSp mod delAnim modAnim">
        <pc:chgData name="Prapa Sangthongsuk" userId="73782003-62a9-4b6c-8fbe-6fe9adab7861" providerId="ADAL" clId="{BBD9EEEA-F3D9-4B43-9BB0-CED4A418C43A}" dt="2023-06-09T03:45:47.047" v="107" actId="478"/>
        <pc:sldMkLst>
          <pc:docMk/>
          <pc:sldMk cId="3726504135" sldId="296"/>
        </pc:sldMkLst>
        <pc:spChg chg="del mod">
          <ac:chgData name="Prapa Sangthongsuk" userId="73782003-62a9-4b6c-8fbe-6fe9adab7861" providerId="ADAL" clId="{BBD9EEEA-F3D9-4B43-9BB0-CED4A418C43A}" dt="2023-06-09T03:45:47.047" v="107" actId="478"/>
          <ac:spMkLst>
            <pc:docMk/>
            <pc:sldMk cId="3726504135" sldId="296"/>
            <ac:spMk id="6" creationId="{AE3A4F82-42C0-9841-B408-4DD0141158ED}"/>
          </ac:spMkLst>
        </pc:spChg>
        <pc:picChg chg="del">
          <ac:chgData name="Prapa Sangthongsuk" userId="73782003-62a9-4b6c-8fbe-6fe9adab7861" providerId="ADAL" clId="{BBD9EEEA-F3D9-4B43-9BB0-CED4A418C43A}" dt="2023-06-09T03:45:46.104" v="106" actId="478"/>
          <ac:picMkLst>
            <pc:docMk/>
            <pc:sldMk cId="3726504135" sldId="296"/>
            <ac:picMk id="7" creationId="{7987A6D5-9B9E-08A7-4B12-5E6166C39E73}"/>
          </ac:picMkLst>
        </pc:picChg>
      </pc:sldChg>
      <pc:sldChg chg="addSp delSp modSp mod delAnim modAnim">
        <pc:chgData name="Prapa Sangthongsuk" userId="73782003-62a9-4b6c-8fbe-6fe9adab7861" providerId="ADAL" clId="{BBD9EEEA-F3D9-4B43-9BB0-CED4A418C43A}" dt="2023-06-09T04:02:15.638" v="514" actId="1076"/>
        <pc:sldMkLst>
          <pc:docMk/>
          <pc:sldMk cId="1455152389" sldId="297"/>
        </pc:sldMkLst>
        <pc:spChg chg="mod">
          <ac:chgData name="Prapa Sangthongsuk" userId="73782003-62a9-4b6c-8fbe-6fe9adab7861" providerId="ADAL" clId="{BBD9EEEA-F3D9-4B43-9BB0-CED4A418C43A}" dt="2023-06-09T04:02:09.648" v="513" actId="1076"/>
          <ac:spMkLst>
            <pc:docMk/>
            <pc:sldMk cId="1455152389" sldId="297"/>
            <ac:spMk id="3" creationId="{84F48F8F-7444-49BE-BCF4-C10C91E65AAD}"/>
          </ac:spMkLst>
        </pc:spChg>
        <pc:spChg chg="del mod">
          <ac:chgData name="Prapa Sangthongsuk" userId="73782003-62a9-4b6c-8fbe-6fe9adab7861" providerId="ADAL" clId="{BBD9EEEA-F3D9-4B43-9BB0-CED4A418C43A}" dt="2023-06-09T03:51:14.269" v="156" actId="21"/>
          <ac:spMkLst>
            <pc:docMk/>
            <pc:sldMk cId="1455152389" sldId="297"/>
            <ac:spMk id="8" creationId="{22E82C67-393F-B204-E5B1-B605EA8EA6BE}"/>
          </ac:spMkLst>
        </pc:spChg>
        <pc:spChg chg="mod">
          <ac:chgData name="Prapa Sangthongsuk" userId="73782003-62a9-4b6c-8fbe-6fe9adab7861" providerId="ADAL" clId="{BBD9EEEA-F3D9-4B43-9BB0-CED4A418C43A}" dt="2023-06-09T04:02:15.638" v="514" actId="1076"/>
          <ac:spMkLst>
            <pc:docMk/>
            <pc:sldMk cId="1455152389" sldId="297"/>
            <ac:spMk id="9" creationId="{2EDB1BD6-708D-4BDE-98AB-B65639ED827D}"/>
          </ac:spMkLst>
        </pc:spChg>
        <pc:picChg chg="mod">
          <ac:chgData name="Prapa Sangthongsuk" userId="73782003-62a9-4b6c-8fbe-6fe9adab7861" providerId="ADAL" clId="{BBD9EEEA-F3D9-4B43-9BB0-CED4A418C43A}" dt="2023-06-09T04:02:09.648" v="513" actId="1076"/>
          <ac:picMkLst>
            <pc:docMk/>
            <pc:sldMk cId="1455152389" sldId="297"/>
            <ac:picMk id="2" creationId="{47D76501-120F-4318-97E1-9D9C09649BAC}"/>
          </ac:picMkLst>
        </pc:picChg>
        <pc:picChg chg="add del mod">
          <ac:chgData name="Prapa Sangthongsuk" userId="73782003-62a9-4b6c-8fbe-6fe9adab7861" providerId="ADAL" clId="{BBD9EEEA-F3D9-4B43-9BB0-CED4A418C43A}" dt="2023-06-09T03:51:14.269" v="156" actId="21"/>
          <ac:picMkLst>
            <pc:docMk/>
            <pc:sldMk cId="1455152389" sldId="297"/>
            <ac:picMk id="4" creationId="{04A232B2-7B09-0434-7C45-F2A3DAA533CD}"/>
          </ac:picMkLst>
        </pc:picChg>
        <pc:picChg chg="mod">
          <ac:chgData name="Prapa Sangthongsuk" userId="73782003-62a9-4b6c-8fbe-6fe9adab7861" providerId="ADAL" clId="{BBD9EEEA-F3D9-4B43-9BB0-CED4A418C43A}" dt="2023-06-09T04:02:15.638" v="514" actId="1076"/>
          <ac:picMkLst>
            <pc:docMk/>
            <pc:sldMk cId="1455152389" sldId="297"/>
            <ac:picMk id="5" creationId="{E49D0BC5-9F99-D722-CAFA-636F6D08B04E}"/>
          </ac:picMkLst>
        </pc:picChg>
        <pc:picChg chg="del mod">
          <ac:chgData name="Prapa Sangthongsuk" userId="73782003-62a9-4b6c-8fbe-6fe9adab7861" providerId="ADAL" clId="{BBD9EEEA-F3D9-4B43-9BB0-CED4A418C43A}" dt="2023-06-09T03:51:14.269" v="156" actId="21"/>
          <ac:picMkLst>
            <pc:docMk/>
            <pc:sldMk cId="1455152389" sldId="297"/>
            <ac:picMk id="13" creationId="{CC3F2B23-6DE7-9319-260E-916F7424CE0D}"/>
          </ac:picMkLst>
        </pc:picChg>
        <pc:picChg chg="del mod">
          <ac:chgData name="Prapa Sangthongsuk" userId="73782003-62a9-4b6c-8fbe-6fe9adab7861" providerId="ADAL" clId="{BBD9EEEA-F3D9-4B43-9BB0-CED4A418C43A}" dt="2023-06-09T03:51:14.269" v="156" actId="21"/>
          <ac:picMkLst>
            <pc:docMk/>
            <pc:sldMk cId="1455152389" sldId="297"/>
            <ac:picMk id="14" creationId="{86EBA726-619E-727C-0C68-C10724461F41}"/>
          </ac:picMkLst>
        </pc:picChg>
        <pc:picChg chg="del mod">
          <ac:chgData name="Prapa Sangthongsuk" userId="73782003-62a9-4b6c-8fbe-6fe9adab7861" providerId="ADAL" clId="{BBD9EEEA-F3D9-4B43-9BB0-CED4A418C43A}" dt="2023-06-09T03:51:14.269" v="156" actId="21"/>
          <ac:picMkLst>
            <pc:docMk/>
            <pc:sldMk cId="1455152389" sldId="297"/>
            <ac:picMk id="17" creationId="{B8D6F70B-CE50-0197-A9B2-3EB39036DD85}"/>
          </ac:picMkLst>
        </pc:picChg>
      </pc:sldChg>
      <pc:sldChg chg="modAnim">
        <pc:chgData name="Prapa Sangthongsuk" userId="73782003-62a9-4b6c-8fbe-6fe9adab7861" providerId="ADAL" clId="{BBD9EEEA-F3D9-4B43-9BB0-CED4A418C43A}" dt="2023-06-09T03:43:55.994" v="96"/>
        <pc:sldMkLst>
          <pc:docMk/>
          <pc:sldMk cId="934274205" sldId="298"/>
        </pc:sldMkLst>
      </pc:sldChg>
      <pc:sldChg chg="addSp modSp mod modAnim">
        <pc:chgData name="Prapa Sangthongsuk" userId="73782003-62a9-4b6c-8fbe-6fe9adab7861" providerId="ADAL" clId="{BBD9EEEA-F3D9-4B43-9BB0-CED4A418C43A}" dt="2023-06-09T03:41:13.418" v="89"/>
        <pc:sldMkLst>
          <pc:docMk/>
          <pc:sldMk cId="250193659" sldId="304"/>
        </pc:sldMkLst>
        <pc:spChg chg="add mod">
          <ac:chgData name="Prapa Sangthongsuk" userId="73782003-62a9-4b6c-8fbe-6fe9adab7861" providerId="ADAL" clId="{BBD9EEEA-F3D9-4B43-9BB0-CED4A418C43A}" dt="2023-06-09T03:40:30.661" v="84" actId="20577"/>
          <ac:spMkLst>
            <pc:docMk/>
            <pc:sldMk cId="250193659" sldId="304"/>
            <ac:spMk id="4" creationId="{089E6119-2D09-9886-FE32-44DF14E8C232}"/>
          </ac:spMkLst>
        </pc:spChg>
      </pc:sldChg>
      <pc:sldChg chg="modAnim">
        <pc:chgData name="Prapa Sangthongsuk" userId="73782003-62a9-4b6c-8fbe-6fe9adab7861" providerId="ADAL" clId="{BBD9EEEA-F3D9-4B43-9BB0-CED4A418C43A}" dt="2023-06-09T02:53:39.125" v="15"/>
        <pc:sldMkLst>
          <pc:docMk/>
          <pc:sldMk cId="902037566" sldId="305"/>
        </pc:sldMkLst>
      </pc:sldChg>
      <pc:sldChg chg="modAnim">
        <pc:chgData name="Prapa Sangthongsuk" userId="73782003-62a9-4b6c-8fbe-6fe9adab7861" providerId="ADAL" clId="{BBD9EEEA-F3D9-4B43-9BB0-CED4A418C43A}" dt="2023-06-09T03:44:36.413" v="99"/>
        <pc:sldMkLst>
          <pc:docMk/>
          <pc:sldMk cId="2506953774" sldId="306"/>
        </pc:sldMkLst>
      </pc:sldChg>
      <pc:sldChg chg="addSp delSp modSp mod modAnim modNotesTx">
        <pc:chgData name="Prapa Sangthongsuk" userId="73782003-62a9-4b6c-8fbe-6fe9adab7861" providerId="ADAL" clId="{BBD9EEEA-F3D9-4B43-9BB0-CED4A418C43A}" dt="2023-06-09T05:35:29.860" v="1387" actId="20577"/>
        <pc:sldMkLst>
          <pc:docMk/>
          <pc:sldMk cId="2174560767" sldId="307"/>
        </pc:sldMkLst>
        <pc:spChg chg="mod">
          <ac:chgData name="Prapa Sangthongsuk" userId="73782003-62a9-4b6c-8fbe-6fe9adab7861" providerId="ADAL" clId="{BBD9EEEA-F3D9-4B43-9BB0-CED4A418C43A}" dt="2023-06-09T04:16:54.589" v="623" actId="14100"/>
          <ac:spMkLst>
            <pc:docMk/>
            <pc:sldMk cId="2174560767" sldId="307"/>
            <ac:spMk id="3" creationId="{77864560-3100-43DD-8B5D-51BEE1B5822F}"/>
          </ac:spMkLst>
        </pc:spChg>
        <pc:spChg chg="del">
          <ac:chgData name="Prapa Sangthongsuk" userId="73782003-62a9-4b6c-8fbe-6fe9adab7861" providerId="ADAL" clId="{BBD9EEEA-F3D9-4B43-9BB0-CED4A418C43A}" dt="2023-06-09T04:17:57.620" v="633" actId="478"/>
          <ac:spMkLst>
            <pc:docMk/>
            <pc:sldMk cId="2174560767" sldId="307"/>
            <ac:spMk id="5" creationId="{23693D28-046C-4608-87EB-23DF728F1A7A}"/>
          </ac:spMkLst>
        </pc:spChg>
        <pc:spChg chg="mod">
          <ac:chgData name="Prapa Sangthongsuk" userId="73782003-62a9-4b6c-8fbe-6fe9adab7861" providerId="ADAL" clId="{BBD9EEEA-F3D9-4B43-9BB0-CED4A418C43A}" dt="2023-06-09T04:18:08.238" v="635" actId="1076"/>
          <ac:spMkLst>
            <pc:docMk/>
            <pc:sldMk cId="2174560767" sldId="307"/>
            <ac:spMk id="6" creationId="{70627147-3508-5D15-18C2-CAD867B1843B}"/>
          </ac:spMkLst>
        </pc:spChg>
        <pc:spChg chg="add mod">
          <ac:chgData name="Prapa Sangthongsuk" userId="73782003-62a9-4b6c-8fbe-6fe9adab7861" providerId="ADAL" clId="{BBD9EEEA-F3D9-4B43-9BB0-CED4A418C43A}" dt="2023-06-09T04:16:50.583" v="622" actId="1076"/>
          <ac:spMkLst>
            <pc:docMk/>
            <pc:sldMk cId="2174560767" sldId="307"/>
            <ac:spMk id="7" creationId="{3BBD6428-6BC4-06DF-79D1-9A9CD65863FB}"/>
          </ac:spMkLst>
        </pc:spChg>
        <pc:spChg chg="add mod">
          <ac:chgData name="Prapa Sangthongsuk" userId="73782003-62a9-4b6c-8fbe-6fe9adab7861" providerId="ADAL" clId="{BBD9EEEA-F3D9-4B43-9BB0-CED4A418C43A}" dt="2023-06-09T04:18:03.022" v="634" actId="1076"/>
          <ac:spMkLst>
            <pc:docMk/>
            <pc:sldMk cId="2174560767" sldId="307"/>
            <ac:spMk id="8" creationId="{D2C2273E-498E-B034-52CF-4E7AA3913B93}"/>
          </ac:spMkLst>
        </pc:spChg>
      </pc:sldChg>
      <pc:sldChg chg="addSp delSp modSp new mod delAnim modAnim modNotesTx">
        <pc:chgData name="Prapa Sangthongsuk" userId="73782003-62a9-4b6c-8fbe-6fe9adab7861" providerId="ADAL" clId="{BBD9EEEA-F3D9-4B43-9BB0-CED4A418C43A}" dt="2023-06-09T04:03:30.666" v="525" actId="207"/>
        <pc:sldMkLst>
          <pc:docMk/>
          <pc:sldMk cId="3872765429" sldId="308"/>
        </pc:sldMkLst>
        <pc:spChg chg="add mod">
          <ac:chgData name="Prapa Sangthongsuk" userId="73782003-62a9-4b6c-8fbe-6fe9adab7861" providerId="ADAL" clId="{BBD9EEEA-F3D9-4B43-9BB0-CED4A418C43A}" dt="2023-06-09T04:02:49.777" v="522" actId="14100"/>
          <ac:spMkLst>
            <pc:docMk/>
            <pc:sldMk cId="3872765429" sldId="308"/>
            <ac:spMk id="2" creationId="{CB4AF7EC-EA20-4F23-B9EE-242A5BA30760}"/>
          </ac:spMkLst>
        </pc:spChg>
        <pc:spChg chg="add mod">
          <ac:chgData name="Prapa Sangthongsuk" userId="73782003-62a9-4b6c-8fbe-6fe9adab7861" providerId="ADAL" clId="{BBD9EEEA-F3D9-4B43-9BB0-CED4A418C43A}" dt="2023-06-09T04:03:16.556" v="523" actId="207"/>
          <ac:spMkLst>
            <pc:docMk/>
            <pc:sldMk cId="3872765429" sldId="308"/>
            <ac:spMk id="9" creationId="{D773F6CD-1F77-0167-11D9-AB8BCEC1A4E8}"/>
          </ac:spMkLst>
        </pc:spChg>
        <pc:spChg chg="add mod">
          <ac:chgData name="Prapa Sangthongsuk" userId="73782003-62a9-4b6c-8fbe-6fe9adab7861" providerId="ADAL" clId="{BBD9EEEA-F3D9-4B43-9BB0-CED4A418C43A}" dt="2023-06-09T04:03:20.565" v="524" actId="207"/>
          <ac:spMkLst>
            <pc:docMk/>
            <pc:sldMk cId="3872765429" sldId="308"/>
            <ac:spMk id="11" creationId="{A0C46411-E58A-B90A-A81A-D60CFDC64E83}"/>
          </ac:spMkLst>
        </pc:spChg>
        <pc:spChg chg="add mod">
          <ac:chgData name="Prapa Sangthongsuk" userId="73782003-62a9-4b6c-8fbe-6fe9adab7861" providerId="ADAL" clId="{BBD9EEEA-F3D9-4B43-9BB0-CED4A418C43A}" dt="2023-06-09T03:59:10.535" v="470" actId="1076"/>
          <ac:spMkLst>
            <pc:docMk/>
            <pc:sldMk cId="3872765429" sldId="308"/>
            <ac:spMk id="12" creationId="{7C34FCBC-49F1-70F9-14B2-1966241F17DB}"/>
          </ac:spMkLst>
        </pc:spChg>
        <pc:spChg chg="add mod">
          <ac:chgData name="Prapa Sangthongsuk" userId="73782003-62a9-4b6c-8fbe-6fe9adab7861" providerId="ADAL" clId="{BBD9EEEA-F3D9-4B43-9BB0-CED4A418C43A}" dt="2023-06-09T04:03:30.666" v="525" actId="207"/>
          <ac:spMkLst>
            <pc:docMk/>
            <pc:sldMk cId="3872765429" sldId="308"/>
            <ac:spMk id="14" creationId="{1EBC7814-6F45-A533-720C-D4744B53F38D}"/>
          </ac:spMkLst>
        </pc:spChg>
        <pc:spChg chg="add mod">
          <ac:chgData name="Prapa Sangthongsuk" userId="73782003-62a9-4b6c-8fbe-6fe9adab7861" providerId="ADAL" clId="{BBD9EEEA-F3D9-4B43-9BB0-CED4A418C43A}" dt="2023-06-09T04:00:16.429" v="501" actId="1076"/>
          <ac:spMkLst>
            <pc:docMk/>
            <pc:sldMk cId="3872765429" sldId="308"/>
            <ac:spMk id="15" creationId="{55C78DED-62FA-83EE-BCE9-DCF83B40F32F}"/>
          </ac:spMkLst>
        </pc:spChg>
        <pc:spChg chg="add mod">
          <ac:chgData name="Prapa Sangthongsuk" userId="73782003-62a9-4b6c-8fbe-6fe9adab7861" providerId="ADAL" clId="{BBD9EEEA-F3D9-4B43-9BB0-CED4A418C43A}" dt="2023-06-09T04:00:44.501" v="507" actId="1035"/>
          <ac:spMkLst>
            <pc:docMk/>
            <pc:sldMk cId="3872765429" sldId="308"/>
            <ac:spMk id="16" creationId="{A0072E8B-0CF6-9FA2-41F2-3CC4195C5340}"/>
          </ac:spMkLst>
        </pc:spChg>
        <pc:picChg chg="add del mod">
          <ac:chgData name="Prapa Sangthongsuk" userId="73782003-62a9-4b6c-8fbe-6fe9adab7861" providerId="ADAL" clId="{BBD9EEEA-F3D9-4B43-9BB0-CED4A418C43A}" dt="2023-06-09T03:54:52.999" v="336" actId="478"/>
          <ac:picMkLst>
            <pc:docMk/>
            <pc:sldMk cId="3872765429" sldId="308"/>
            <ac:picMk id="3" creationId="{B9DF7292-598D-B5F1-8766-AE0BED48C910}"/>
          </ac:picMkLst>
        </pc:picChg>
        <pc:picChg chg="add del mod">
          <ac:chgData name="Prapa Sangthongsuk" userId="73782003-62a9-4b6c-8fbe-6fe9adab7861" providerId="ADAL" clId="{BBD9EEEA-F3D9-4B43-9BB0-CED4A418C43A}" dt="2023-06-09T03:54:52.406" v="335" actId="478"/>
          <ac:picMkLst>
            <pc:docMk/>
            <pc:sldMk cId="3872765429" sldId="308"/>
            <ac:picMk id="4" creationId="{BEFE0C9E-26FB-38CC-FCB3-4C4D6862E360}"/>
          </ac:picMkLst>
        </pc:picChg>
        <pc:picChg chg="add del mod">
          <ac:chgData name="Prapa Sangthongsuk" userId="73782003-62a9-4b6c-8fbe-6fe9adab7861" providerId="ADAL" clId="{BBD9EEEA-F3D9-4B43-9BB0-CED4A418C43A}" dt="2023-06-09T03:54:53.527" v="337" actId="478"/>
          <ac:picMkLst>
            <pc:docMk/>
            <pc:sldMk cId="3872765429" sldId="308"/>
            <ac:picMk id="5" creationId="{CB3AD5E9-1CEC-E854-FB16-1BE2D511A0A5}"/>
          </ac:picMkLst>
        </pc:picChg>
        <pc:picChg chg="add del mod">
          <ac:chgData name="Prapa Sangthongsuk" userId="73782003-62a9-4b6c-8fbe-6fe9adab7861" providerId="ADAL" clId="{BBD9EEEA-F3D9-4B43-9BB0-CED4A418C43A}" dt="2023-06-09T03:53:35.927" v="226" actId="478"/>
          <ac:picMkLst>
            <pc:docMk/>
            <pc:sldMk cId="3872765429" sldId="308"/>
            <ac:picMk id="6" creationId="{02E22B8A-EAD2-FE89-D378-BBBC3DCD8CF4}"/>
          </ac:picMkLst>
        </pc:picChg>
        <pc:picChg chg="add mod">
          <ac:chgData name="Prapa Sangthongsuk" userId="73782003-62a9-4b6c-8fbe-6fe9adab7861" providerId="ADAL" clId="{BBD9EEEA-F3D9-4B43-9BB0-CED4A418C43A}" dt="2023-06-09T03:58:48.208" v="455" actId="1076"/>
          <ac:picMkLst>
            <pc:docMk/>
            <pc:sldMk cId="3872765429" sldId="308"/>
            <ac:picMk id="7" creationId="{961DB6A8-8758-9E36-02CC-E529B26C4AE7}"/>
          </ac:picMkLst>
        </pc:picChg>
        <pc:picChg chg="add mod">
          <ac:chgData name="Prapa Sangthongsuk" userId="73782003-62a9-4b6c-8fbe-6fe9adab7861" providerId="ADAL" clId="{BBD9EEEA-F3D9-4B43-9BB0-CED4A418C43A}" dt="2023-06-09T03:58:45.405" v="453" actId="1076"/>
          <ac:picMkLst>
            <pc:docMk/>
            <pc:sldMk cId="3872765429" sldId="308"/>
            <ac:picMk id="8" creationId="{455F9B1E-9749-D84D-F0C5-5B9989365DFC}"/>
          </ac:picMkLst>
        </pc:picChg>
        <pc:picChg chg="add mod">
          <ac:chgData name="Prapa Sangthongsuk" userId="73782003-62a9-4b6c-8fbe-6fe9adab7861" providerId="ADAL" clId="{BBD9EEEA-F3D9-4B43-9BB0-CED4A418C43A}" dt="2023-06-09T03:58:30.360" v="448" actId="1076"/>
          <ac:picMkLst>
            <pc:docMk/>
            <pc:sldMk cId="3872765429" sldId="308"/>
            <ac:picMk id="10" creationId="{310C457E-F123-6C98-991F-3AE9846F50AC}"/>
          </ac:picMkLst>
        </pc:picChg>
        <pc:picChg chg="add mod">
          <ac:chgData name="Prapa Sangthongsuk" userId="73782003-62a9-4b6c-8fbe-6fe9adab7861" providerId="ADAL" clId="{BBD9EEEA-F3D9-4B43-9BB0-CED4A418C43A}" dt="2023-06-09T04:00:10.563" v="499" actId="1076"/>
          <ac:picMkLst>
            <pc:docMk/>
            <pc:sldMk cId="3872765429" sldId="308"/>
            <ac:picMk id="13" creationId="{5DF9E353-53C2-C8E5-E9E7-9903EC9C8501}"/>
          </ac:picMkLst>
        </pc:picChg>
      </pc:sldChg>
    </pc:docChg>
  </pc:docChgLst>
  <pc:docChgLst>
    <pc:chgData name="Triktima Lerdkitluck" userId="S::triktima@jpf.go.jp::48bf9db3-beae-4675-8b0a-1100f0b8b986" providerId="AD" clId="Web-{B94E18D6-3411-4D11-9E91-3EEB7BDDD17B}"/>
    <pc:docChg chg="modSld">
      <pc:chgData name="Triktima Lerdkitluck" userId="S::triktima@jpf.go.jp::48bf9db3-beae-4675-8b0a-1100f0b8b986" providerId="AD" clId="Web-{B94E18D6-3411-4D11-9E91-3EEB7BDDD17B}" dt="2023-04-28T05:49:13.974" v="0" actId="14100"/>
      <pc:docMkLst>
        <pc:docMk/>
      </pc:docMkLst>
      <pc:sldChg chg="modSp">
        <pc:chgData name="Triktima Lerdkitluck" userId="S::triktima@jpf.go.jp::48bf9db3-beae-4675-8b0a-1100f0b8b986" providerId="AD" clId="Web-{B94E18D6-3411-4D11-9E91-3EEB7BDDD17B}" dt="2023-04-28T05:49:13.974" v="0" actId="14100"/>
        <pc:sldMkLst>
          <pc:docMk/>
          <pc:sldMk cId="1372504570" sldId="289"/>
        </pc:sldMkLst>
        <pc:picChg chg="mod">
          <ac:chgData name="Triktima Lerdkitluck" userId="S::triktima@jpf.go.jp::48bf9db3-beae-4675-8b0a-1100f0b8b986" providerId="AD" clId="Web-{B94E18D6-3411-4D11-9E91-3EEB7BDDD17B}" dt="2023-04-28T05:49:13.974" v="0" actId="14100"/>
          <ac:picMkLst>
            <pc:docMk/>
            <pc:sldMk cId="1372504570" sldId="289"/>
            <ac:picMk id="4" creationId="{67EFC2DE-A47E-4E16-938B-2FE8C66F36A7}"/>
          </ac:picMkLst>
        </pc:picChg>
      </pc:sldChg>
    </pc:docChg>
  </pc:docChgLst>
  <pc:docChgLst>
    <pc:chgData name="Mei Fukada" userId="4b4e81c0-5f69-430b-9e93-db87b6b5cf3b" providerId="ADAL" clId="{E6185935-80FC-49DD-A257-29AFE1CEF136}"/>
    <pc:docChg chg="undo custSel addSld delSld modSld">
      <pc:chgData name="Mei Fukada" userId="4b4e81c0-5f69-430b-9e93-db87b6b5cf3b" providerId="ADAL" clId="{E6185935-80FC-49DD-A257-29AFE1CEF136}" dt="2025-05-15T04:17:28.421" v="409"/>
      <pc:docMkLst>
        <pc:docMk/>
      </pc:docMkLst>
      <pc:sldChg chg="modSp mod">
        <pc:chgData name="Mei Fukada" userId="4b4e81c0-5f69-430b-9e93-db87b6b5cf3b" providerId="ADAL" clId="{E6185935-80FC-49DD-A257-29AFE1CEF136}" dt="2025-05-15T04:17:28.421" v="409"/>
        <pc:sldMkLst>
          <pc:docMk/>
          <pc:sldMk cId="3677465775" sldId="289"/>
        </pc:sldMkLst>
        <pc:spChg chg="mod">
          <ac:chgData name="Mei Fukada" userId="4b4e81c0-5f69-430b-9e93-db87b6b5cf3b" providerId="ADAL" clId="{E6185935-80FC-49DD-A257-29AFE1CEF136}" dt="2025-05-15T04:17:28.421" v="409"/>
          <ac:spMkLst>
            <pc:docMk/>
            <pc:sldMk cId="3677465775" sldId="289"/>
            <ac:spMk id="3" creationId="{FAEBA4DC-31A9-1478-29E2-063B446A5C1D}"/>
          </ac:spMkLst>
        </pc:spChg>
      </pc:sldChg>
      <pc:sldChg chg="addSp delSp modSp mod delAnim modAnim modNotesTx">
        <pc:chgData name="Mei Fukada" userId="4b4e81c0-5f69-430b-9e93-db87b6b5cf3b" providerId="ADAL" clId="{E6185935-80FC-49DD-A257-29AFE1CEF136}" dt="2025-05-07T01:47:00.596" v="51"/>
        <pc:sldMkLst>
          <pc:docMk/>
          <pc:sldMk cId="573615142" sldId="309"/>
        </pc:sldMkLst>
        <pc:spChg chg="add mod">
          <ac:chgData name="Mei Fukada" userId="4b4e81c0-5f69-430b-9e93-db87b6b5cf3b" providerId="ADAL" clId="{E6185935-80FC-49DD-A257-29AFE1CEF136}" dt="2025-05-07T01:44:51.982" v="37" actId="164"/>
          <ac:spMkLst>
            <pc:docMk/>
            <pc:sldMk cId="573615142" sldId="309"/>
            <ac:spMk id="4" creationId="{0FB35348-01F8-A06A-490F-6604739520CD}"/>
          </ac:spMkLst>
        </pc:spChg>
        <pc:spChg chg="add mod">
          <ac:chgData name="Mei Fukada" userId="4b4e81c0-5f69-430b-9e93-db87b6b5cf3b" providerId="ADAL" clId="{E6185935-80FC-49DD-A257-29AFE1CEF136}" dt="2025-05-07T01:44:58.791" v="38" actId="164"/>
          <ac:spMkLst>
            <pc:docMk/>
            <pc:sldMk cId="573615142" sldId="309"/>
            <ac:spMk id="7" creationId="{69BC1AE2-D9D4-9BED-A417-A5244DB2597A}"/>
          </ac:spMkLst>
        </pc:spChg>
        <pc:spChg chg="del mod">
          <ac:chgData name="Mei Fukada" userId="4b4e81c0-5f69-430b-9e93-db87b6b5cf3b" providerId="ADAL" clId="{E6185935-80FC-49DD-A257-29AFE1CEF136}" dt="2025-04-16T06:21:10.749" v="5" actId="478"/>
          <ac:spMkLst>
            <pc:docMk/>
            <pc:sldMk cId="573615142" sldId="309"/>
            <ac:spMk id="9" creationId="{943EBBC3-93E7-4971-B6A4-69C35A501A8C}"/>
          </ac:spMkLst>
        </pc:spChg>
        <pc:spChg chg="mod">
          <ac:chgData name="Mei Fukada" userId="4b4e81c0-5f69-430b-9e93-db87b6b5cf3b" providerId="ADAL" clId="{E6185935-80FC-49DD-A257-29AFE1CEF136}" dt="2025-05-07T01:41:52.534" v="11" actId="1076"/>
          <ac:spMkLst>
            <pc:docMk/>
            <pc:sldMk cId="573615142" sldId="309"/>
            <ac:spMk id="10" creationId="{FD382A2A-ED3B-4F3B-8281-52E540364D62}"/>
          </ac:spMkLst>
        </pc:spChg>
        <pc:spChg chg="mod">
          <ac:chgData name="Mei Fukada" userId="4b4e81c0-5f69-430b-9e93-db87b6b5cf3b" providerId="ADAL" clId="{E6185935-80FC-49DD-A257-29AFE1CEF136}" dt="2025-05-07T01:41:45.319" v="10" actId="1076"/>
          <ac:spMkLst>
            <pc:docMk/>
            <pc:sldMk cId="573615142" sldId="309"/>
            <ac:spMk id="11" creationId="{A6961D77-DC7F-4005-84C6-AC4F44119183}"/>
          </ac:spMkLst>
        </pc:spChg>
        <pc:spChg chg="del">
          <ac:chgData name="Mei Fukada" userId="4b4e81c0-5f69-430b-9e93-db87b6b5cf3b" providerId="ADAL" clId="{E6185935-80FC-49DD-A257-29AFE1CEF136}" dt="2025-04-16T06:20:52.713" v="1" actId="478"/>
          <ac:spMkLst>
            <pc:docMk/>
            <pc:sldMk cId="573615142" sldId="309"/>
            <ac:spMk id="12" creationId="{87264349-4DD3-4A8F-BFB9-FC663A371FCD}"/>
          </ac:spMkLst>
        </pc:spChg>
        <pc:grpChg chg="add mod">
          <ac:chgData name="Mei Fukada" userId="4b4e81c0-5f69-430b-9e93-db87b6b5cf3b" providerId="ADAL" clId="{E6185935-80FC-49DD-A257-29AFE1CEF136}" dt="2025-05-07T01:44:51.982" v="37" actId="164"/>
          <ac:grpSpMkLst>
            <pc:docMk/>
            <pc:sldMk cId="573615142" sldId="309"/>
            <ac:grpSpMk id="12" creationId="{D8329B39-8827-8710-20EA-7753A6E4FC44}"/>
          </ac:grpSpMkLst>
        </pc:grpChg>
        <pc:grpChg chg="add mod">
          <ac:chgData name="Mei Fukada" userId="4b4e81c0-5f69-430b-9e93-db87b6b5cf3b" providerId="ADAL" clId="{E6185935-80FC-49DD-A257-29AFE1CEF136}" dt="2025-05-07T01:44:58.791" v="38" actId="164"/>
          <ac:grpSpMkLst>
            <pc:docMk/>
            <pc:sldMk cId="573615142" sldId="309"/>
            <ac:grpSpMk id="15" creationId="{B570CBAC-960E-2CC6-009E-31FB7ABB4EA9}"/>
          </ac:grpSpMkLst>
        </pc:grpChg>
        <pc:picChg chg="mod">
          <ac:chgData name="Mei Fukada" userId="4b4e81c0-5f69-430b-9e93-db87b6b5cf3b" providerId="ADAL" clId="{E6185935-80FC-49DD-A257-29AFE1CEF136}" dt="2025-05-07T01:44:51.982" v="37" actId="164"/>
          <ac:picMkLst>
            <pc:docMk/>
            <pc:sldMk cId="573615142" sldId="309"/>
            <ac:picMk id="3" creationId="{C7DC1F28-B681-DB2F-6F6D-1FBD9719B2AF}"/>
          </ac:picMkLst>
        </pc:picChg>
        <pc:picChg chg="mod">
          <ac:chgData name="Mei Fukada" userId="4b4e81c0-5f69-430b-9e93-db87b6b5cf3b" providerId="ADAL" clId="{E6185935-80FC-49DD-A257-29AFE1CEF136}" dt="2025-04-16T06:21:40.173" v="9" actId="1076"/>
          <ac:picMkLst>
            <pc:docMk/>
            <pc:sldMk cId="573615142" sldId="309"/>
            <ac:picMk id="4" creationId="{00000000-0008-0000-0200-0000F0000000}"/>
          </ac:picMkLst>
        </pc:picChg>
        <pc:picChg chg="mod">
          <ac:chgData name="Mei Fukada" userId="4b4e81c0-5f69-430b-9e93-db87b6b5cf3b" providerId="ADAL" clId="{E6185935-80FC-49DD-A257-29AFE1CEF136}" dt="2025-04-16T06:21:38.637" v="8" actId="1076"/>
          <ac:picMkLst>
            <pc:docMk/>
            <pc:sldMk cId="573615142" sldId="309"/>
            <ac:picMk id="6" creationId="{42C1E85F-AD94-5791-0D76-123DB2BF3EB7}"/>
          </ac:picMkLst>
        </pc:picChg>
        <pc:picChg chg="add mod">
          <ac:chgData name="Mei Fukada" userId="4b4e81c0-5f69-430b-9e93-db87b6b5cf3b" providerId="ADAL" clId="{E6185935-80FC-49DD-A257-29AFE1CEF136}" dt="2025-05-07T01:45:39.258" v="39"/>
          <ac:picMkLst>
            <pc:docMk/>
            <pc:sldMk cId="573615142" sldId="309"/>
            <ac:picMk id="6" creationId="{A84E6D74-4F6F-70FA-50C3-C90E88C960C7}"/>
          </ac:picMkLst>
        </pc:picChg>
        <pc:picChg chg="add mod">
          <ac:chgData name="Mei Fukada" userId="4b4e81c0-5f69-430b-9e93-db87b6b5cf3b" providerId="ADAL" clId="{E6185935-80FC-49DD-A257-29AFE1CEF136}" dt="2025-05-07T01:45:52.324" v="40"/>
          <ac:picMkLst>
            <pc:docMk/>
            <pc:sldMk cId="573615142" sldId="309"/>
            <ac:picMk id="9" creationId="{20ABA72A-E41C-0EDB-1CCC-94EA292E4ED7}"/>
          </ac:picMkLst>
        </pc:picChg>
        <pc:picChg chg="mod">
          <ac:chgData name="Mei Fukada" userId="4b4e81c0-5f69-430b-9e93-db87b6b5cf3b" providerId="ADAL" clId="{E6185935-80FC-49DD-A257-29AFE1CEF136}" dt="2025-05-07T01:44:58.791" v="38" actId="164"/>
          <ac:picMkLst>
            <pc:docMk/>
            <pc:sldMk cId="573615142" sldId="309"/>
            <ac:picMk id="2052" creationId="{C5D750FC-24B6-B479-D597-23D2EAD639E5}"/>
          </ac:picMkLst>
        </pc:picChg>
      </pc:sldChg>
      <pc:sldChg chg="modSp add del mod">
        <pc:chgData name="Mei Fukada" userId="4b4e81c0-5f69-430b-9e93-db87b6b5cf3b" providerId="ADAL" clId="{E6185935-80FC-49DD-A257-29AFE1CEF136}" dt="2025-05-15T03:51:52.311" v="363" actId="2696"/>
        <pc:sldMkLst>
          <pc:docMk/>
          <pc:sldMk cId="1617206650" sldId="312"/>
        </pc:sldMkLst>
        <pc:spChg chg="mod">
          <ac:chgData name="Mei Fukada" userId="4b4e81c0-5f69-430b-9e93-db87b6b5cf3b" providerId="ADAL" clId="{E6185935-80FC-49DD-A257-29AFE1CEF136}" dt="2025-05-15T02:58:45.047" v="360"/>
          <ac:spMkLst>
            <pc:docMk/>
            <pc:sldMk cId="1617206650" sldId="312"/>
            <ac:spMk id="3" creationId="{FAEBA4DC-31A9-1478-29E2-063B446A5C1D}"/>
          </ac:spMkLst>
        </pc:spChg>
      </pc:sldChg>
    </pc:docChg>
  </pc:docChgLst>
  <pc:docChgLst>
    <pc:chgData name="Prapa Sangthongsuk" userId="S::prapa@jfbkk.or.th::d9981701-2ffc-4e62-a99e-08713f5c1b3a" providerId="AD" clId="Web-{29DFECD4-578F-42A1-9395-728144AB8689}"/>
    <pc:docChg chg="modSld">
      <pc:chgData name="Prapa Sangthongsuk" userId="S::prapa@jfbkk.or.th::d9981701-2ffc-4e62-a99e-08713f5c1b3a" providerId="AD" clId="Web-{29DFECD4-578F-42A1-9395-728144AB8689}" dt="2022-09-12T02:23:02.132" v="47"/>
      <pc:docMkLst>
        <pc:docMk/>
      </pc:docMkLst>
      <pc:sldChg chg="modSp modNotes">
        <pc:chgData name="Prapa Sangthongsuk" userId="S::prapa@jfbkk.or.th::d9981701-2ffc-4e62-a99e-08713f5c1b3a" providerId="AD" clId="Web-{29DFECD4-578F-42A1-9395-728144AB8689}" dt="2022-09-12T02:23:02.132" v="47"/>
        <pc:sldMkLst>
          <pc:docMk/>
          <pc:sldMk cId="3585878523" sldId="259"/>
        </pc:sldMkLst>
        <pc:picChg chg="mod">
          <ac:chgData name="Prapa Sangthongsuk" userId="S::prapa@jfbkk.or.th::d9981701-2ffc-4e62-a99e-08713f5c1b3a" providerId="AD" clId="Web-{29DFECD4-578F-42A1-9395-728144AB8689}" dt="2022-09-12T02:17:09.108" v="0" actId="1076"/>
          <ac:picMkLst>
            <pc:docMk/>
            <pc:sldMk cId="3585878523" sldId="259"/>
            <ac:picMk id="9" creationId="{00000000-0000-0000-0000-000000000000}"/>
          </ac:picMkLst>
        </pc:picChg>
      </pc:sldChg>
    </pc:docChg>
  </pc:docChgLst>
  <pc:docChgLst>
    <pc:chgData name="Preyawan Phositlimpagul" userId="516c888d-eece-4e06-ad99-7b467d4b00d5" providerId="ADAL" clId="{BA3F8DCE-F4A5-4ABE-9136-87D6D1A7C961}"/>
    <pc:docChg chg="custSel modSld">
      <pc:chgData name="Preyawan Phositlimpagul" userId="516c888d-eece-4e06-ad99-7b467d4b00d5" providerId="ADAL" clId="{BA3F8DCE-F4A5-4ABE-9136-87D6D1A7C961}" dt="2023-05-10T02:41:44.604" v="2"/>
      <pc:docMkLst>
        <pc:docMk/>
      </pc:docMkLst>
      <pc:sldChg chg="addCm modCm">
        <pc:chgData name="Preyawan Phositlimpagul" userId="516c888d-eece-4e06-ad99-7b467d4b00d5" providerId="ADAL" clId="{BA3F8DCE-F4A5-4ABE-9136-87D6D1A7C961}" dt="2023-05-10T02:41:44.604" v="2"/>
        <pc:sldMkLst>
          <pc:docMk/>
          <pc:sldMk cId="1037866336" sldId="293"/>
        </pc:sldMkLst>
      </pc:sldChg>
    </pc:docChg>
  </pc:docChgLst>
  <pc:docChgLst>
    <pc:chgData name="jldintern1" userId="c239dbb3-80bf-437b-a6c1-5a5bf65cbf14" providerId="ADAL" clId="{4C30D990-8DD9-46EA-8B7D-F30A920A7796}"/>
    <pc:docChg chg="modSld">
      <pc:chgData name="jldintern1" userId="c239dbb3-80bf-437b-a6c1-5a5bf65cbf14" providerId="ADAL" clId="{4C30D990-8DD9-46EA-8B7D-F30A920A7796}" dt="2025-05-23T06:37:17.713" v="6" actId="20577"/>
      <pc:docMkLst>
        <pc:docMk/>
      </pc:docMkLst>
      <pc:sldChg chg="modNotesTx">
        <pc:chgData name="jldintern1" userId="c239dbb3-80bf-437b-a6c1-5a5bf65cbf14" providerId="ADAL" clId="{4C30D990-8DD9-46EA-8B7D-F30A920A7796}" dt="2025-05-23T06:37:14.287" v="5" actId="20577"/>
        <pc:sldMkLst>
          <pc:docMk/>
          <pc:sldMk cId="2188902135" sldId="280"/>
        </pc:sldMkLst>
      </pc:sldChg>
      <pc:sldChg chg="modNotesTx">
        <pc:chgData name="jldintern1" userId="c239dbb3-80bf-437b-a6c1-5a5bf65cbf14" providerId="ADAL" clId="{4C30D990-8DD9-46EA-8B7D-F30A920A7796}" dt="2025-05-23T06:37:05.239" v="2" actId="20577"/>
        <pc:sldMkLst>
          <pc:docMk/>
          <pc:sldMk cId="3726504135" sldId="296"/>
        </pc:sldMkLst>
      </pc:sldChg>
      <pc:sldChg chg="modNotesTx">
        <pc:chgData name="jldintern1" userId="c239dbb3-80bf-437b-a6c1-5a5bf65cbf14" providerId="ADAL" clId="{4C30D990-8DD9-46EA-8B7D-F30A920A7796}" dt="2025-05-23T06:36:52.705" v="0" actId="20577"/>
        <pc:sldMkLst>
          <pc:docMk/>
          <pc:sldMk cId="902037566" sldId="305"/>
        </pc:sldMkLst>
      </pc:sldChg>
      <pc:sldChg chg="modNotesTx">
        <pc:chgData name="jldintern1" userId="c239dbb3-80bf-437b-a6c1-5a5bf65cbf14" providerId="ADAL" clId="{4C30D990-8DD9-46EA-8B7D-F30A920A7796}" dt="2025-05-23T06:37:08.235" v="3" actId="20577"/>
        <pc:sldMkLst>
          <pc:docMk/>
          <pc:sldMk cId="1058334546" sldId="306"/>
        </pc:sldMkLst>
      </pc:sldChg>
      <pc:sldChg chg="modNotesTx">
        <pc:chgData name="jldintern1" userId="c239dbb3-80bf-437b-a6c1-5a5bf65cbf14" providerId="ADAL" clId="{4C30D990-8DD9-46EA-8B7D-F30A920A7796}" dt="2025-05-23T06:37:17.713" v="6" actId="20577"/>
        <pc:sldMkLst>
          <pc:docMk/>
          <pc:sldMk cId="2174560767" sldId="307"/>
        </pc:sldMkLst>
      </pc:sldChg>
      <pc:sldChg chg="modNotesTx">
        <pc:chgData name="jldintern1" userId="c239dbb3-80bf-437b-a6c1-5a5bf65cbf14" providerId="ADAL" clId="{4C30D990-8DD9-46EA-8B7D-F30A920A7796}" dt="2025-05-23T06:36:59.941" v="1" actId="20577"/>
        <pc:sldMkLst>
          <pc:docMk/>
          <pc:sldMk cId="573615142" sldId="309"/>
        </pc:sldMkLst>
      </pc:sldChg>
      <pc:sldChg chg="modNotesTx">
        <pc:chgData name="jldintern1" userId="c239dbb3-80bf-437b-a6c1-5a5bf65cbf14" providerId="ADAL" clId="{4C30D990-8DD9-46EA-8B7D-F30A920A7796}" dt="2025-05-23T06:37:10.652" v="4" actId="20577"/>
        <pc:sldMkLst>
          <pc:docMk/>
          <pc:sldMk cId="3127917765" sldId="310"/>
        </pc:sldMkLst>
      </pc:sldChg>
    </pc:docChg>
  </pc:docChgLst>
  <pc:docChgLst>
    <pc:chgData name="Prapa Sangthongsuk" userId="73782003-62a9-4b6c-8fbe-6fe9adab7861" providerId="ADAL" clId="{1F7A1D9F-138B-4CDB-893E-7E87DA767485}"/>
    <pc:docChg chg="undo custSel addSld delSld modSld">
      <pc:chgData name="Prapa Sangthongsuk" userId="73782003-62a9-4b6c-8fbe-6fe9adab7861" providerId="ADAL" clId="{1F7A1D9F-138B-4CDB-893E-7E87DA767485}" dt="2023-10-11T03:44:56.181" v="566" actId="20577"/>
      <pc:docMkLst>
        <pc:docMk/>
      </pc:docMkLst>
      <pc:sldChg chg="modSp">
        <pc:chgData name="Prapa Sangthongsuk" userId="73782003-62a9-4b6c-8fbe-6fe9adab7861" providerId="ADAL" clId="{1F7A1D9F-138B-4CDB-893E-7E87DA767485}" dt="2023-10-11T03:44:56.181" v="566" actId="20577"/>
        <pc:sldMkLst>
          <pc:docMk/>
          <pc:sldMk cId="2461348165" sldId="267"/>
        </pc:sldMkLst>
        <pc:spChg chg="mod">
          <ac:chgData name="Prapa Sangthongsuk" userId="73782003-62a9-4b6c-8fbe-6fe9adab7861" providerId="ADAL" clId="{1F7A1D9F-138B-4CDB-893E-7E87DA767485}" dt="2023-10-11T03:44:56.181" v="566" actId="20577"/>
          <ac:spMkLst>
            <pc:docMk/>
            <pc:sldMk cId="2461348165" sldId="267"/>
            <ac:spMk id="11" creationId="{00000000-0000-0000-0000-000000000000}"/>
          </ac:spMkLst>
        </pc:spChg>
      </pc:sldChg>
      <pc:sldChg chg="modSp mod">
        <pc:chgData name="Prapa Sangthongsuk" userId="73782003-62a9-4b6c-8fbe-6fe9adab7861" providerId="ADAL" clId="{1F7A1D9F-138B-4CDB-893E-7E87DA767485}" dt="2023-10-11T03:42:28.532" v="554" actId="20577"/>
        <pc:sldMkLst>
          <pc:docMk/>
          <pc:sldMk cId="2188902135" sldId="280"/>
        </pc:sldMkLst>
        <pc:spChg chg="mod">
          <ac:chgData name="Prapa Sangthongsuk" userId="73782003-62a9-4b6c-8fbe-6fe9adab7861" providerId="ADAL" clId="{1F7A1D9F-138B-4CDB-893E-7E87DA767485}" dt="2023-10-11T03:42:28.532" v="554" actId="20577"/>
          <ac:spMkLst>
            <pc:docMk/>
            <pc:sldMk cId="2188902135" sldId="280"/>
            <ac:spMk id="7" creationId="{E079BEDB-5BAD-DA2D-C683-3AD27209DA7A}"/>
          </ac:spMkLst>
        </pc:spChg>
      </pc:sldChg>
      <pc:sldChg chg="modSp mod">
        <pc:chgData name="Prapa Sangthongsuk" userId="73782003-62a9-4b6c-8fbe-6fe9adab7861" providerId="ADAL" clId="{1F7A1D9F-138B-4CDB-893E-7E87DA767485}" dt="2023-10-11T03:37:15.094" v="336" actId="20577"/>
        <pc:sldMkLst>
          <pc:docMk/>
          <pc:sldMk cId="3726504135" sldId="296"/>
        </pc:sldMkLst>
        <pc:spChg chg="mod">
          <ac:chgData name="Prapa Sangthongsuk" userId="73782003-62a9-4b6c-8fbe-6fe9adab7861" providerId="ADAL" clId="{1F7A1D9F-138B-4CDB-893E-7E87DA767485}" dt="2023-10-11T03:37:15.094" v="336" actId="20577"/>
          <ac:spMkLst>
            <pc:docMk/>
            <pc:sldMk cId="3726504135" sldId="296"/>
            <ac:spMk id="8" creationId="{04F241A8-AFA0-4E36-9A27-4ADA10A8FCC6}"/>
          </ac:spMkLst>
        </pc:spChg>
      </pc:sldChg>
      <pc:sldChg chg="delSp mod delAnim">
        <pc:chgData name="Prapa Sangthongsuk" userId="73782003-62a9-4b6c-8fbe-6fe9adab7861" providerId="ADAL" clId="{1F7A1D9F-138B-4CDB-893E-7E87DA767485}" dt="2023-10-11T03:16:03.668" v="226" actId="478"/>
        <pc:sldMkLst>
          <pc:docMk/>
          <pc:sldMk cId="934274205" sldId="298"/>
        </pc:sldMkLst>
        <pc:spChg chg="del">
          <ac:chgData name="Prapa Sangthongsuk" userId="73782003-62a9-4b6c-8fbe-6fe9adab7861" providerId="ADAL" clId="{1F7A1D9F-138B-4CDB-893E-7E87DA767485}" dt="2023-10-11T03:16:03.668" v="226" actId="478"/>
          <ac:spMkLst>
            <pc:docMk/>
            <pc:sldMk cId="934274205" sldId="298"/>
            <ac:spMk id="9" creationId="{8F247BFC-D28D-713A-700E-950959ACAE52}"/>
          </ac:spMkLst>
        </pc:spChg>
      </pc:sldChg>
      <pc:sldChg chg="delSp mod delAnim">
        <pc:chgData name="Prapa Sangthongsuk" userId="73782003-62a9-4b6c-8fbe-6fe9adab7861" providerId="ADAL" clId="{1F7A1D9F-138B-4CDB-893E-7E87DA767485}" dt="2023-10-11T03:15:17.802" v="222" actId="478"/>
        <pc:sldMkLst>
          <pc:docMk/>
          <pc:sldMk cId="250193659" sldId="304"/>
        </pc:sldMkLst>
        <pc:spChg chg="del">
          <ac:chgData name="Prapa Sangthongsuk" userId="73782003-62a9-4b6c-8fbe-6fe9adab7861" providerId="ADAL" clId="{1F7A1D9F-138B-4CDB-893E-7E87DA767485}" dt="2023-10-11T03:15:17.802" v="222" actId="478"/>
          <ac:spMkLst>
            <pc:docMk/>
            <pc:sldMk cId="250193659" sldId="304"/>
            <ac:spMk id="10" creationId="{1D200060-CAF3-5B9F-4936-C4F1EE3A75E3}"/>
          </ac:spMkLst>
        </pc:spChg>
      </pc:sldChg>
      <pc:sldChg chg="addSp delSp modSp mod delAnim">
        <pc:chgData name="Prapa Sangthongsuk" userId="73782003-62a9-4b6c-8fbe-6fe9adab7861" providerId="ADAL" clId="{1F7A1D9F-138B-4CDB-893E-7E87DA767485}" dt="2023-10-11T03:04:07.861" v="220" actId="14100"/>
        <pc:sldMkLst>
          <pc:docMk/>
          <pc:sldMk cId="902037566" sldId="305"/>
        </pc:sldMkLst>
        <pc:spChg chg="del mod">
          <ac:chgData name="Prapa Sangthongsuk" userId="73782003-62a9-4b6c-8fbe-6fe9adab7861" providerId="ADAL" clId="{1F7A1D9F-138B-4CDB-893E-7E87DA767485}" dt="2023-10-11T03:01:25.455" v="104" actId="478"/>
          <ac:spMkLst>
            <pc:docMk/>
            <pc:sldMk cId="902037566" sldId="305"/>
            <ac:spMk id="2" creationId="{2B1383B1-FF59-442A-9BDD-32A0C335799B}"/>
          </ac:spMkLst>
        </pc:spChg>
        <pc:spChg chg="add del mod">
          <ac:chgData name="Prapa Sangthongsuk" userId="73782003-62a9-4b6c-8fbe-6fe9adab7861" providerId="ADAL" clId="{1F7A1D9F-138B-4CDB-893E-7E87DA767485}" dt="2023-10-11T03:03:26.141" v="108" actId="478"/>
          <ac:spMkLst>
            <pc:docMk/>
            <pc:sldMk cId="902037566" sldId="305"/>
            <ac:spMk id="3" creationId="{2A605A3F-FF24-84A6-214B-367C7FEEE4BF}"/>
          </ac:spMkLst>
        </pc:spChg>
        <pc:spChg chg="mod">
          <ac:chgData name="Prapa Sangthongsuk" userId="73782003-62a9-4b6c-8fbe-6fe9adab7861" providerId="ADAL" clId="{1F7A1D9F-138B-4CDB-893E-7E87DA767485}" dt="2023-10-11T03:01:30.431" v="105" actId="1076"/>
          <ac:spMkLst>
            <pc:docMk/>
            <pc:sldMk cId="902037566" sldId="305"/>
            <ac:spMk id="11" creationId="{269AE5CD-1897-4757-9C37-C2F903E3291E}"/>
          </ac:spMkLst>
        </pc:spChg>
        <pc:picChg chg="mod">
          <ac:chgData name="Prapa Sangthongsuk" userId="73782003-62a9-4b6c-8fbe-6fe9adab7861" providerId="ADAL" clId="{1F7A1D9F-138B-4CDB-893E-7E87DA767485}" dt="2023-10-11T03:04:02.189" v="218" actId="1076"/>
          <ac:picMkLst>
            <pc:docMk/>
            <pc:sldMk cId="902037566" sldId="305"/>
            <ac:picMk id="8" creationId="{202308C8-5405-4854-A4F8-1B428B1AE786}"/>
          </ac:picMkLst>
        </pc:picChg>
        <pc:cxnChg chg="add mod">
          <ac:chgData name="Prapa Sangthongsuk" userId="73782003-62a9-4b6c-8fbe-6fe9adab7861" providerId="ADAL" clId="{1F7A1D9F-138B-4CDB-893E-7E87DA767485}" dt="2023-10-11T03:03:40.066" v="110" actId="692"/>
          <ac:cxnSpMkLst>
            <pc:docMk/>
            <pc:sldMk cId="902037566" sldId="305"/>
            <ac:cxnSpMk id="5" creationId="{3B50BFCC-F1B3-26D1-5283-6FB614CE4760}"/>
          </ac:cxnSpMkLst>
        </pc:cxnChg>
        <pc:cxnChg chg="add mod">
          <ac:chgData name="Prapa Sangthongsuk" userId="73782003-62a9-4b6c-8fbe-6fe9adab7861" providerId="ADAL" clId="{1F7A1D9F-138B-4CDB-893E-7E87DA767485}" dt="2023-10-11T03:03:47.658" v="125" actId="1037"/>
          <ac:cxnSpMkLst>
            <pc:docMk/>
            <pc:sldMk cId="902037566" sldId="305"/>
            <ac:cxnSpMk id="6" creationId="{94E3AE60-2FD7-452A-019D-E06014FEC2AF}"/>
          </ac:cxnSpMkLst>
        </pc:cxnChg>
        <pc:cxnChg chg="add mod">
          <ac:chgData name="Prapa Sangthongsuk" userId="73782003-62a9-4b6c-8fbe-6fe9adab7861" providerId="ADAL" clId="{1F7A1D9F-138B-4CDB-893E-7E87DA767485}" dt="2023-10-11T03:04:07.861" v="220" actId="14100"/>
          <ac:cxnSpMkLst>
            <pc:docMk/>
            <pc:sldMk cId="902037566" sldId="305"/>
            <ac:cxnSpMk id="12" creationId="{81A94ED6-7B7D-22EC-CE05-3582774D976A}"/>
          </ac:cxnSpMkLst>
        </pc:cxnChg>
      </pc:sldChg>
      <pc:sldChg chg="modSp add">
        <pc:chgData name="Prapa Sangthongsuk" userId="73782003-62a9-4b6c-8fbe-6fe9adab7861" providerId="ADAL" clId="{1F7A1D9F-138B-4CDB-893E-7E87DA767485}" dt="2023-10-11T03:37:08.481" v="334" actId="20577"/>
        <pc:sldMkLst>
          <pc:docMk/>
          <pc:sldMk cId="1058334546" sldId="306"/>
        </pc:sldMkLst>
        <pc:spChg chg="mod">
          <ac:chgData name="Prapa Sangthongsuk" userId="73782003-62a9-4b6c-8fbe-6fe9adab7861" providerId="ADAL" clId="{1F7A1D9F-138B-4CDB-893E-7E87DA767485}" dt="2023-10-11T03:37:08.481" v="334" actId="20577"/>
          <ac:spMkLst>
            <pc:docMk/>
            <pc:sldMk cId="1058334546" sldId="306"/>
            <ac:spMk id="8" creationId="{04F241A8-AFA0-4E36-9A27-4ADA10A8FCC6}"/>
          </ac:spMkLst>
        </pc:spChg>
      </pc:sldChg>
      <pc:sldChg chg="del">
        <pc:chgData name="Prapa Sangthongsuk" userId="73782003-62a9-4b6c-8fbe-6fe9adab7861" providerId="ADAL" clId="{1F7A1D9F-138B-4CDB-893E-7E87DA767485}" dt="2023-10-11T03:35:44.582" v="329" actId="2696"/>
        <pc:sldMkLst>
          <pc:docMk/>
          <pc:sldMk cId="2506953774" sldId="306"/>
        </pc:sldMkLst>
      </pc:sldChg>
      <pc:sldChg chg="mod modShow">
        <pc:chgData name="Prapa Sangthongsuk" userId="73782003-62a9-4b6c-8fbe-6fe9adab7861" providerId="ADAL" clId="{1F7A1D9F-138B-4CDB-893E-7E87DA767485}" dt="2023-10-11T03:41:24.171" v="508" actId="729"/>
        <pc:sldMkLst>
          <pc:docMk/>
          <pc:sldMk cId="3872765429" sldId="308"/>
        </pc:sldMkLst>
      </pc:sldChg>
      <pc:sldChg chg="addSp delSp modSp add mod modAnim">
        <pc:chgData name="Prapa Sangthongsuk" userId="73782003-62a9-4b6c-8fbe-6fe9adab7861" providerId="ADAL" clId="{1F7A1D9F-138B-4CDB-893E-7E87DA767485}" dt="2023-10-11T03:20:57.279" v="328" actId="20577"/>
        <pc:sldMkLst>
          <pc:docMk/>
          <pc:sldMk cId="573615142" sldId="309"/>
        </pc:sldMkLst>
        <pc:spChg chg="add mod">
          <ac:chgData name="Prapa Sangthongsuk" userId="73782003-62a9-4b6c-8fbe-6fe9adab7861" providerId="ADAL" clId="{1F7A1D9F-138B-4CDB-893E-7E87DA767485}" dt="2023-10-11T03:15:29.480" v="225" actId="14100"/>
          <ac:spMkLst>
            <pc:docMk/>
            <pc:sldMk cId="573615142" sldId="309"/>
            <ac:spMk id="2" creationId="{C9DDA36F-F5AB-E73D-A3D8-D6393B1A6E15}"/>
          </ac:spMkLst>
        </pc:spChg>
        <pc:spChg chg="add del mod">
          <ac:chgData name="Prapa Sangthongsuk" userId="73782003-62a9-4b6c-8fbe-6fe9adab7861" providerId="ADAL" clId="{1F7A1D9F-138B-4CDB-893E-7E87DA767485}" dt="2023-10-11T03:20:57.279" v="328" actId="20577"/>
          <ac:spMkLst>
            <pc:docMk/>
            <pc:sldMk cId="573615142" sldId="309"/>
            <ac:spMk id="5" creationId="{752ECBE3-0921-C362-BAC6-4FF611FECF23}"/>
          </ac:spMkLst>
        </pc:spChg>
      </pc:sldChg>
      <pc:sldChg chg="addSp modSp new mod modClrScheme chgLayout">
        <pc:chgData name="Prapa Sangthongsuk" userId="73782003-62a9-4b6c-8fbe-6fe9adab7861" providerId="ADAL" clId="{1F7A1D9F-138B-4CDB-893E-7E87DA767485}" dt="2023-10-11T03:40:51.214" v="507" actId="20577"/>
        <pc:sldMkLst>
          <pc:docMk/>
          <pc:sldMk cId="3127917765" sldId="310"/>
        </pc:sldMkLst>
        <pc:spChg chg="add mod">
          <ac:chgData name="Prapa Sangthongsuk" userId="73782003-62a9-4b6c-8fbe-6fe9adab7861" providerId="ADAL" clId="{1F7A1D9F-138B-4CDB-893E-7E87DA767485}" dt="2023-10-11T03:39:38.129" v="354" actId="20577"/>
          <ac:spMkLst>
            <pc:docMk/>
            <pc:sldMk cId="3127917765" sldId="310"/>
            <ac:spMk id="2" creationId="{A65D2F42-CD14-1767-BDB7-57B0086470CE}"/>
          </ac:spMkLst>
        </pc:spChg>
        <pc:spChg chg="add mod">
          <ac:chgData name="Prapa Sangthongsuk" userId="73782003-62a9-4b6c-8fbe-6fe9adab7861" providerId="ADAL" clId="{1F7A1D9F-138B-4CDB-893E-7E87DA767485}" dt="2023-10-11T03:40:51.214" v="507" actId="20577"/>
          <ac:spMkLst>
            <pc:docMk/>
            <pc:sldMk cId="3127917765" sldId="310"/>
            <ac:spMk id="3" creationId="{75F40FE8-DA43-08AD-2C0D-2C68744F4811}"/>
          </ac:spMkLst>
        </pc:spChg>
      </pc:sldChg>
    </pc:docChg>
  </pc:docChgLst>
  <pc:docChgLst>
    <pc:chgData name="Narisara Thongmee" userId="6757c35e-10a4-4930-b694-0eb276fcf2f1" providerId="ADAL" clId="{AA57B334-E45D-494D-B066-7653A48C1B07}"/>
    <pc:docChg chg="undo custSel delSld modSld sldOrd">
      <pc:chgData name="Narisara Thongmee" userId="6757c35e-10a4-4930-b694-0eb276fcf2f1" providerId="ADAL" clId="{AA57B334-E45D-494D-B066-7653A48C1B07}" dt="2023-10-17T10:05:21.243" v="2279" actId="20577"/>
      <pc:docMkLst>
        <pc:docMk/>
      </pc:docMkLst>
      <pc:sldChg chg="modSp mod">
        <pc:chgData name="Narisara Thongmee" userId="6757c35e-10a4-4930-b694-0eb276fcf2f1" providerId="ADAL" clId="{AA57B334-E45D-494D-B066-7653A48C1B07}" dt="2023-10-17T10:05:21.243" v="2279" actId="20577"/>
        <pc:sldMkLst>
          <pc:docMk/>
          <pc:sldMk cId="2461348165" sldId="267"/>
        </pc:sldMkLst>
        <pc:spChg chg="mod">
          <ac:chgData name="Narisara Thongmee" userId="6757c35e-10a4-4930-b694-0eb276fcf2f1" providerId="ADAL" clId="{AA57B334-E45D-494D-B066-7653A48C1B07}" dt="2023-10-17T10:05:21.243" v="2279" actId="20577"/>
          <ac:spMkLst>
            <pc:docMk/>
            <pc:sldMk cId="2461348165" sldId="267"/>
            <ac:spMk id="11" creationId="{00000000-0000-0000-0000-000000000000}"/>
          </ac:spMkLst>
        </pc:spChg>
      </pc:sldChg>
      <pc:sldChg chg="modSp mod modNotesTx">
        <pc:chgData name="Narisara Thongmee" userId="6757c35e-10a4-4930-b694-0eb276fcf2f1" providerId="ADAL" clId="{AA57B334-E45D-494D-B066-7653A48C1B07}" dt="2023-10-17T09:56:50.244" v="2191" actId="403"/>
        <pc:sldMkLst>
          <pc:docMk/>
          <pc:sldMk cId="787495529" sldId="271"/>
        </pc:sldMkLst>
        <pc:spChg chg="mod">
          <ac:chgData name="Narisara Thongmee" userId="6757c35e-10a4-4930-b694-0eb276fcf2f1" providerId="ADAL" clId="{AA57B334-E45D-494D-B066-7653A48C1B07}" dt="2023-10-17T09:56:50.244" v="2191" actId="403"/>
          <ac:spMkLst>
            <pc:docMk/>
            <pc:sldMk cId="787495529" sldId="271"/>
            <ac:spMk id="4" creationId="{E8CD84FB-311E-4101-AF9B-1ED39D1D1816}"/>
          </ac:spMkLst>
        </pc:spChg>
      </pc:sldChg>
      <pc:sldChg chg="modAnim delCm modNotesTx">
        <pc:chgData name="Narisara Thongmee" userId="6757c35e-10a4-4930-b694-0eb276fcf2f1" providerId="ADAL" clId="{AA57B334-E45D-494D-B066-7653A48C1B07}" dt="2023-10-17T09:57:12.311" v="2193"/>
        <pc:sldMkLst>
          <pc:docMk/>
          <pc:sldMk cId="3657172519" sldId="272"/>
        </pc:sldMkLst>
      </pc:sldChg>
      <pc:sldChg chg="addSp delSp modSp mod modAnim">
        <pc:chgData name="Narisara Thongmee" userId="6757c35e-10a4-4930-b694-0eb276fcf2f1" providerId="ADAL" clId="{AA57B334-E45D-494D-B066-7653A48C1B07}" dt="2023-10-17T10:04:35.938" v="2276"/>
        <pc:sldMkLst>
          <pc:docMk/>
          <pc:sldMk cId="2188902135" sldId="280"/>
        </pc:sldMkLst>
        <pc:spChg chg="mod">
          <ac:chgData name="Narisara Thongmee" userId="6757c35e-10a4-4930-b694-0eb276fcf2f1" providerId="ADAL" clId="{AA57B334-E45D-494D-B066-7653A48C1B07}" dt="2023-10-17T09:52:23.543" v="2062" actId="1076"/>
          <ac:spMkLst>
            <pc:docMk/>
            <pc:sldMk cId="2188902135" sldId="280"/>
            <ac:spMk id="3" creationId="{6AF0EBFF-C151-AB44-37D9-DDC3B894DC8C}"/>
          </ac:spMkLst>
        </pc:spChg>
        <pc:spChg chg="del mod">
          <ac:chgData name="Narisara Thongmee" userId="6757c35e-10a4-4930-b694-0eb276fcf2f1" providerId="ADAL" clId="{AA57B334-E45D-494D-B066-7653A48C1B07}" dt="2023-06-09T05:24:16.493" v="1372" actId="478"/>
          <ac:spMkLst>
            <pc:docMk/>
            <pc:sldMk cId="2188902135" sldId="280"/>
            <ac:spMk id="4" creationId="{C3D106BB-AFD2-4456-8EB1-AA63BA3276C9}"/>
          </ac:spMkLst>
        </pc:spChg>
        <pc:spChg chg="mod">
          <ac:chgData name="Narisara Thongmee" userId="6757c35e-10a4-4930-b694-0eb276fcf2f1" providerId="ADAL" clId="{AA57B334-E45D-494D-B066-7653A48C1B07}" dt="2023-10-17T09:52:23.543" v="2062" actId="1076"/>
          <ac:spMkLst>
            <pc:docMk/>
            <pc:sldMk cId="2188902135" sldId="280"/>
            <ac:spMk id="5" creationId="{FD57FB78-9064-2A05-26B6-C10F6508FE58}"/>
          </ac:spMkLst>
        </pc:spChg>
        <pc:spChg chg="add del mod">
          <ac:chgData name="Narisara Thongmee" userId="6757c35e-10a4-4930-b694-0eb276fcf2f1" providerId="ADAL" clId="{AA57B334-E45D-494D-B066-7653A48C1B07}" dt="2023-10-17T09:54:32.986" v="2171" actId="478"/>
          <ac:spMkLst>
            <pc:docMk/>
            <pc:sldMk cId="2188902135" sldId="280"/>
            <ac:spMk id="6" creationId="{05A5A597-88D4-56A7-913F-C76E9C853B05}"/>
          </ac:spMkLst>
        </pc:spChg>
        <pc:spChg chg="add mod">
          <ac:chgData name="Narisara Thongmee" userId="6757c35e-10a4-4930-b694-0eb276fcf2f1" providerId="ADAL" clId="{AA57B334-E45D-494D-B066-7653A48C1B07}" dt="2023-10-17T09:53:48.448" v="2118" actId="14100"/>
          <ac:spMkLst>
            <pc:docMk/>
            <pc:sldMk cId="2188902135" sldId="280"/>
            <ac:spMk id="7" creationId="{E079BEDB-5BAD-DA2D-C683-3AD27209DA7A}"/>
          </ac:spMkLst>
        </pc:spChg>
        <pc:spChg chg="add mod">
          <ac:chgData name="Narisara Thongmee" userId="6757c35e-10a4-4930-b694-0eb276fcf2f1" providerId="ADAL" clId="{AA57B334-E45D-494D-B066-7653A48C1B07}" dt="2023-10-17T09:53:42.286" v="2115" actId="1076"/>
          <ac:spMkLst>
            <pc:docMk/>
            <pc:sldMk cId="2188902135" sldId="280"/>
            <ac:spMk id="9" creationId="{BB18050E-CD22-55D4-E1B7-A893E7BF68D8}"/>
          </ac:spMkLst>
        </pc:spChg>
        <pc:spChg chg="add mod">
          <ac:chgData name="Narisara Thongmee" userId="6757c35e-10a4-4930-b694-0eb276fcf2f1" providerId="ADAL" clId="{AA57B334-E45D-494D-B066-7653A48C1B07}" dt="2023-10-17T09:54:55.356" v="2174" actId="207"/>
          <ac:spMkLst>
            <pc:docMk/>
            <pc:sldMk cId="2188902135" sldId="280"/>
            <ac:spMk id="10" creationId="{2C04B03C-B791-4289-ED45-B197F34C44F2}"/>
          </ac:spMkLst>
        </pc:spChg>
        <pc:spChg chg="add mod">
          <ac:chgData name="Narisara Thongmee" userId="6757c35e-10a4-4930-b694-0eb276fcf2f1" providerId="ADAL" clId="{AA57B334-E45D-494D-B066-7653A48C1B07}" dt="2023-10-17T09:55:00.102" v="2175" actId="208"/>
          <ac:spMkLst>
            <pc:docMk/>
            <pc:sldMk cId="2188902135" sldId="280"/>
            <ac:spMk id="11" creationId="{F7104C91-D03B-052E-5CFF-B2FB0B4CA8AA}"/>
          </ac:spMkLst>
        </pc:spChg>
        <pc:picChg chg="del mod">
          <ac:chgData name="Narisara Thongmee" userId="6757c35e-10a4-4930-b694-0eb276fcf2f1" providerId="ADAL" clId="{AA57B334-E45D-494D-B066-7653A48C1B07}" dt="2023-10-17T10:04:26.618" v="2273" actId="478"/>
          <ac:picMkLst>
            <pc:docMk/>
            <pc:sldMk cId="2188902135" sldId="280"/>
            <ac:picMk id="2" creationId="{A76DD979-6960-28B1-8001-57BE6B1FD17B}"/>
          </ac:picMkLst>
        </pc:picChg>
        <pc:picChg chg="add mod">
          <ac:chgData name="Narisara Thongmee" userId="6757c35e-10a4-4930-b694-0eb276fcf2f1" providerId="ADAL" clId="{AA57B334-E45D-494D-B066-7653A48C1B07}" dt="2023-10-17T09:55:05.301" v="2176" actId="1076"/>
          <ac:picMkLst>
            <pc:docMk/>
            <pc:sldMk cId="2188902135" sldId="280"/>
            <ac:picMk id="4" creationId="{CB89DF4F-BE96-FC43-1B8C-0030278E2B99}"/>
          </ac:picMkLst>
        </pc:picChg>
        <pc:picChg chg="mod">
          <ac:chgData name="Narisara Thongmee" userId="6757c35e-10a4-4930-b694-0eb276fcf2f1" providerId="ADAL" clId="{AA57B334-E45D-494D-B066-7653A48C1B07}" dt="2023-10-17T09:52:23.543" v="2062" actId="1076"/>
          <ac:picMkLst>
            <pc:docMk/>
            <pc:sldMk cId="2188902135" sldId="280"/>
            <ac:picMk id="1026" creationId="{587FBC82-C50A-3167-E7D6-06EE8D2F1450}"/>
          </ac:picMkLst>
        </pc:picChg>
        <pc:picChg chg="mod">
          <ac:chgData name="Narisara Thongmee" userId="6757c35e-10a4-4930-b694-0eb276fcf2f1" providerId="ADAL" clId="{AA57B334-E45D-494D-B066-7653A48C1B07}" dt="2023-10-17T09:52:23.543" v="2062" actId="1076"/>
          <ac:picMkLst>
            <pc:docMk/>
            <pc:sldMk cId="2188902135" sldId="280"/>
            <ac:picMk id="1028" creationId="{108840AB-1DFC-D471-DF76-73AFC631325A}"/>
          </ac:picMkLst>
        </pc:picChg>
      </pc:sldChg>
      <pc:sldChg chg="modSp del mod modNotesTx">
        <pc:chgData name="Narisara Thongmee" userId="6757c35e-10a4-4930-b694-0eb276fcf2f1" providerId="ADAL" clId="{AA57B334-E45D-494D-B066-7653A48C1B07}" dt="2023-10-17T09:23:54.733" v="1675" actId="47"/>
        <pc:sldMkLst>
          <pc:docMk/>
          <pc:sldMk cId="706880010" sldId="292"/>
        </pc:sldMkLst>
        <pc:spChg chg="mod">
          <ac:chgData name="Narisara Thongmee" userId="6757c35e-10a4-4930-b694-0eb276fcf2f1" providerId="ADAL" clId="{AA57B334-E45D-494D-B066-7653A48C1B07}" dt="2023-06-09T05:05:51.699" v="960" actId="404"/>
          <ac:spMkLst>
            <pc:docMk/>
            <pc:sldMk cId="706880010" sldId="292"/>
            <ac:spMk id="5" creationId="{752ECBE3-0921-C362-BAC6-4FF611FECF23}"/>
          </ac:spMkLst>
        </pc:spChg>
      </pc:sldChg>
      <pc:sldChg chg="addSp delSp modSp mod delAnim modAnim">
        <pc:chgData name="Narisara Thongmee" userId="6757c35e-10a4-4930-b694-0eb276fcf2f1" providerId="ADAL" clId="{AA57B334-E45D-494D-B066-7653A48C1B07}" dt="2023-10-17T10:03:27.311" v="2263"/>
        <pc:sldMkLst>
          <pc:docMk/>
          <pc:sldMk cId="3726504135" sldId="296"/>
        </pc:sldMkLst>
        <pc:spChg chg="add mod">
          <ac:chgData name="Narisara Thongmee" userId="6757c35e-10a4-4930-b694-0eb276fcf2f1" providerId="ADAL" clId="{AA57B334-E45D-494D-B066-7653A48C1B07}" dt="2023-10-17T09:42:04.239" v="1941" actId="208"/>
          <ac:spMkLst>
            <pc:docMk/>
            <pc:sldMk cId="3726504135" sldId="296"/>
            <ac:spMk id="2" creationId="{FD031A81-1188-7D8D-A50A-D39F46BD0EE9}"/>
          </ac:spMkLst>
        </pc:spChg>
        <pc:spChg chg="mod">
          <ac:chgData name="Narisara Thongmee" userId="6757c35e-10a4-4930-b694-0eb276fcf2f1" providerId="ADAL" clId="{AA57B334-E45D-494D-B066-7653A48C1B07}" dt="2023-10-17T10:03:02.215" v="2260" actId="14100"/>
          <ac:spMkLst>
            <pc:docMk/>
            <pc:sldMk cId="3726504135" sldId="296"/>
            <ac:spMk id="4" creationId="{DBF4185E-7461-7A30-953B-88CE56EC4850}"/>
          </ac:spMkLst>
        </pc:spChg>
        <pc:spChg chg="mod">
          <ac:chgData name="Narisara Thongmee" userId="6757c35e-10a4-4930-b694-0eb276fcf2f1" providerId="ADAL" clId="{AA57B334-E45D-494D-B066-7653A48C1B07}" dt="2023-10-17T09:46:49.014" v="2043" actId="14100"/>
          <ac:spMkLst>
            <pc:docMk/>
            <pc:sldMk cId="3726504135" sldId="296"/>
            <ac:spMk id="5" creationId="{13112FC6-FE5A-8989-42EA-E4B984DFB8AE}"/>
          </ac:spMkLst>
        </pc:spChg>
        <pc:spChg chg="add mod ord">
          <ac:chgData name="Narisara Thongmee" userId="6757c35e-10a4-4930-b694-0eb276fcf2f1" providerId="ADAL" clId="{AA57B334-E45D-494D-B066-7653A48C1B07}" dt="2023-10-17T09:42:12.309" v="1942" actId="207"/>
          <ac:spMkLst>
            <pc:docMk/>
            <pc:sldMk cId="3726504135" sldId="296"/>
            <ac:spMk id="6" creationId="{B17F1325-FD56-5A48-54CB-FE004F0A95BF}"/>
          </ac:spMkLst>
        </pc:spChg>
        <pc:spChg chg="add del mod">
          <ac:chgData name="Narisara Thongmee" userId="6757c35e-10a4-4930-b694-0eb276fcf2f1" providerId="ADAL" clId="{AA57B334-E45D-494D-B066-7653A48C1B07}" dt="2023-10-17T09:42:48.509" v="1945" actId="478"/>
          <ac:spMkLst>
            <pc:docMk/>
            <pc:sldMk cId="3726504135" sldId="296"/>
            <ac:spMk id="7" creationId="{62369BC8-23CC-D4F4-6A5E-9D27448D7BCD}"/>
          </ac:spMkLst>
        </pc:spChg>
        <pc:spChg chg="mod">
          <ac:chgData name="Narisara Thongmee" userId="6757c35e-10a4-4930-b694-0eb276fcf2f1" providerId="ADAL" clId="{AA57B334-E45D-494D-B066-7653A48C1B07}" dt="2023-06-09T05:21:27.196" v="1277" actId="1076"/>
          <ac:spMkLst>
            <pc:docMk/>
            <pc:sldMk cId="3726504135" sldId="296"/>
            <ac:spMk id="8" creationId="{04F241A8-AFA0-4E36-9A27-4ADA10A8FCC6}"/>
          </ac:spMkLst>
        </pc:spChg>
        <pc:spChg chg="mod">
          <ac:chgData name="Narisara Thongmee" userId="6757c35e-10a4-4930-b694-0eb276fcf2f1" providerId="ADAL" clId="{AA57B334-E45D-494D-B066-7653A48C1B07}" dt="2023-06-09T05:21:27.196" v="1277" actId="1076"/>
          <ac:spMkLst>
            <pc:docMk/>
            <pc:sldMk cId="3726504135" sldId="296"/>
            <ac:spMk id="9" creationId="{18B53900-B3E2-4577-A4F9-A9B112D34278}"/>
          </ac:spMkLst>
        </pc:spChg>
        <pc:spChg chg="add mod">
          <ac:chgData name="Narisara Thongmee" userId="6757c35e-10a4-4930-b694-0eb276fcf2f1" providerId="ADAL" clId="{AA57B334-E45D-494D-B066-7653A48C1B07}" dt="2023-10-17T10:00:57.481" v="2239" actId="1076"/>
          <ac:spMkLst>
            <pc:docMk/>
            <pc:sldMk cId="3726504135" sldId="296"/>
            <ac:spMk id="10" creationId="{E7D89089-11A1-4BFA-C4FC-4A48231256AE}"/>
          </ac:spMkLst>
        </pc:spChg>
        <pc:spChg chg="mod">
          <ac:chgData name="Narisara Thongmee" userId="6757c35e-10a4-4930-b694-0eb276fcf2f1" providerId="ADAL" clId="{AA57B334-E45D-494D-B066-7653A48C1B07}" dt="2023-10-17T10:00:50.710" v="2236" actId="14100"/>
          <ac:spMkLst>
            <pc:docMk/>
            <pc:sldMk cId="3726504135" sldId="296"/>
            <ac:spMk id="14" creationId="{DC86973F-E82C-4B91-B697-37E6AB3FA037}"/>
          </ac:spMkLst>
        </pc:spChg>
        <pc:picChg chg="add del mod">
          <ac:chgData name="Narisara Thongmee" userId="6757c35e-10a4-4930-b694-0eb276fcf2f1" providerId="ADAL" clId="{AA57B334-E45D-494D-B066-7653A48C1B07}" dt="2023-10-17T09:33:28.174" v="1763" actId="478"/>
          <ac:picMkLst>
            <pc:docMk/>
            <pc:sldMk cId="3726504135" sldId="296"/>
            <ac:picMk id="3" creationId="{E45564DB-B331-7394-C051-8A3E44145211}"/>
          </ac:picMkLst>
        </pc:picChg>
        <pc:picChg chg="mod">
          <ac:chgData name="Narisara Thongmee" userId="6757c35e-10a4-4930-b694-0eb276fcf2f1" providerId="ADAL" clId="{AA57B334-E45D-494D-B066-7653A48C1B07}" dt="2023-10-17T10:02:57.835" v="2258" actId="1076"/>
          <ac:picMkLst>
            <pc:docMk/>
            <pc:sldMk cId="3726504135" sldId="296"/>
            <ac:picMk id="16" creationId="{E5257BC2-0C46-40D5-B0D9-A57626870A53}"/>
          </ac:picMkLst>
        </pc:picChg>
      </pc:sldChg>
      <pc:sldChg chg="modSp del mod modNotesTx">
        <pc:chgData name="Narisara Thongmee" userId="6757c35e-10a4-4930-b694-0eb276fcf2f1" providerId="ADAL" clId="{AA57B334-E45D-494D-B066-7653A48C1B07}" dt="2023-10-17T09:31:39.784" v="1744" actId="47"/>
        <pc:sldMkLst>
          <pc:docMk/>
          <pc:sldMk cId="1455152389" sldId="297"/>
        </pc:sldMkLst>
        <pc:spChg chg="mod">
          <ac:chgData name="Narisara Thongmee" userId="6757c35e-10a4-4930-b694-0eb276fcf2f1" providerId="ADAL" clId="{AA57B334-E45D-494D-B066-7653A48C1B07}" dt="2023-10-17T09:27:12.953" v="1709" actId="1076"/>
          <ac:spMkLst>
            <pc:docMk/>
            <pc:sldMk cId="1455152389" sldId="297"/>
            <ac:spMk id="3" creationId="{84F48F8F-7444-49BE-BCF4-C10C91E65AAD}"/>
          </ac:spMkLst>
        </pc:spChg>
        <pc:spChg chg="mod">
          <ac:chgData name="Narisara Thongmee" userId="6757c35e-10a4-4930-b694-0eb276fcf2f1" providerId="ADAL" clId="{AA57B334-E45D-494D-B066-7653A48C1B07}" dt="2023-10-17T09:27:58.682" v="1711" actId="14100"/>
          <ac:spMkLst>
            <pc:docMk/>
            <pc:sldMk cId="1455152389" sldId="297"/>
            <ac:spMk id="9" creationId="{2EDB1BD6-708D-4BDE-98AB-B65639ED827D}"/>
          </ac:spMkLst>
        </pc:spChg>
        <pc:picChg chg="mod">
          <ac:chgData name="Narisara Thongmee" userId="6757c35e-10a4-4930-b694-0eb276fcf2f1" providerId="ADAL" clId="{AA57B334-E45D-494D-B066-7653A48C1B07}" dt="2023-10-17T09:27:12.953" v="1709" actId="1076"/>
          <ac:picMkLst>
            <pc:docMk/>
            <pc:sldMk cId="1455152389" sldId="297"/>
            <ac:picMk id="2" creationId="{47D76501-120F-4318-97E1-9D9C09649BAC}"/>
          </ac:picMkLst>
        </pc:picChg>
        <pc:picChg chg="mod">
          <ac:chgData name="Narisara Thongmee" userId="6757c35e-10a4-4930-b694-0eb276fcf2f1" providerId="ADAL" clId="{AA57B334-E45D-494D-B066-7653A48C1B07}" dt="2023-10-17T09:27:10.245" v="1708" actId="1076"/>
          <ac:picMkLst>
            <pc:docMk/>
            <pc:sldMk cId="1455152389" sldId="297"/>
            <ac:picMk id="5" creationId="{E49D0BC5-9F99-D722-CAFA-636F6D08B04E}"/>
          </ac:picMkLst>
        </pc:picChg>
      </pc:sldChg>
      <pc:sldChg chg="addSp delSp modSp del mod delAnim modAnim modNotesTx">
        <pc:chgData name="Narisara Thongmee" userId="6757c35e-10a4-4930-b694-0eb276fcf2f1" providerId="ADAL" clId="{AA57B334-E45D-494D-B066-7653A48C1B07}" dt="2023-10-17T09:25:55.899" v="1704" actId="47"/>
        <pc:sldMkLst>
          <pc:docMk/>
          <pc:sldMk cId="934274205" sldId="298"/>
        </pc:sldMkLst>
        <pc:spChg chg="mod topLvl">
          <ac:chgData name="Narisara Thongmee" userId="6757c35e-10a4-4930-b694-0eb276fcf2f1" providerId="ADAL" clId="{AA57B334-E45D-494D-B066-7653A48C1B07}" dt="2023-06-09T05:13:16.847" v="1118" actId="164"/>
          <ac:spMkLst>
            <pc:docMk/>
            <pc:sldMk cId="934274205" sldId="298"/>
            <ac:spMk id="3" creationId="{40F2FFFD-0A58-4FC1-A8D4-87CC718BF6E9}"/>
          </ac:spMkLst>
        </pc:spChg>
        <pc:spChg chg="mod ord">
          <ac:chgData name="Narisara Thongmee" userId="6757c35e-10a4-4930-b694-0eb276fcf2f1" providerId="ADAL" clId="{AA57B334-E45D-494D-B066-7653A48C1B07}" dt="2023-06-09T05:13:16.847" v="1118" actId="164"/>
          <ac:spMkLst>
            <pc:docMk/>
            <pc:sldMk cId="934274205" sldId="298"/>
            <ac:spMk id="4" creationId="{63132372-0753-4E0B-BB36-F2A449C6C815}"/>
          </ac:spMkLst>
        </pc:spChg>
        <pc:spChg chg="del mod">
          <ac:chgData name="Narisara Thongmee" userId="6757c35e-10a4-4930-b694-0eb276fcf2f1" providerId="ADAL" clId="{AA57B334-E45D-494D-B066-7653A48C1B07}" dt="2023-06-09T05:11:59.230" v="1091" actId="478"/>
          <ac:spMkLst>
            <pc:docMk/>
            <pc:sldMk cId="934274205" sldId="298"/>
            <ac:spMk id="6" creationId="{AE1A0A7A-3E74-404A-AEED-9766D2FFE946}"/>
          </ac:spMkLst>
        </pc:spChg>
        <pc:spChg chg="del mod">
          <ac:chgData name="Narisara Thongmee" userId="6757c35e-10a4-4930-b694-0eb276fcf2f1" providerId="ADAL" clId="{AA57B334-E45D-494D-B066-7653A48C1B07}" dt="2023-06-09T05:12:46.286" v="1106" actId="478"/>
          <ac:spMkLst>
            <pc:docMk/>
            <pc:sldMk cId="934274205" sldId="298"/>
            <ac:spMk id="7" creationId="{4CBDDFC5-4434-4E79-AC70-F446D2911D25}"/>
          </ac:spMkLst>
        </pc:spChg>
        <pc:spChg chg="add del mod">
          <ac:chgData name="Narisara Thongmee" userId="6757c35e-10a4-4930-b694-0eb276fcf2f1" providerId="ADAL" clId="{AA57B334-E45D-494D-B066-7653A48C1B07}" dt="2023-10-17T09:24:24.114" v="1684" actId="478"/>
          <ac:spMkLst>
            <pc:docMk/>
            <pc:sldMk cId="934274205" sldId="298"/>
            <ac:spMk id="8" creationId="{793487E7-5992-A8BD-F4B6-148B4FEC34E5}"/>
          </ac:spMkLst>
        </pc:spChg>
        <pc:spChg chg="mod">
          <ac:chgData name="Narisara Thongmee" userId="6757c35e-10a4-4930-b694-0eb276fcf2f1" providerId="ADAL" clId="{AA57B334-E45D-494D-B066-7653A48C1B07}" dt="2023-06-09T05:14:31.220" v="1171" actId="1076"/>
          <ac:spMkLst>
            <pc:docMk/>
            <pc:sldMk cId="934274205" sldId="298"/>
            <ac:spMk id="9" creationId="{8F247BFC-D28D-713A-700E-950959ACAE52}"/>
          </ac:spMkLst>
        </pc:spChg>
        <pc:spChg chg="mod topLvl">
          <ac:chgData name="Narisara Thongmee" userId="6757c35e-10a4-4930-b694-0eb276fcf2f1" providerId="ADAL" clId="{AA57B334-E45D-494D-B066-7653A48C1B07}" dt="2023-06-09T05:13:16.847" v="1118" actId="164"/>
          <ac:spMkLst>
            <pc:docMk/>
            <pc:sldMk cId="934274205" sldId="298"/>
            <ac:spMk id="14" creationId="{F6ABFB1F-48C7-404B-9656-66E5DCF44A69}"/>
          </ac:spMkLst>
        </pc:spChg>
        <pc:grpChg chg="add del mod">
          <ac:chgData name="Narisara Thongmee" userId="6757c35e-10a4-4930-b694-0eb276fcf2f1" providerId="ADAL" clId="{AA57B334-E45D-494D-B066-7653A48C1B07}" dt="2023-06-09T05:13:04.087" v="1114" actId="165"/>
          <ac:grpSpMkLst>
            <pc:docMk/>
            <pc:sldMk cId="934274205" sldId="298"/>
            <ac:grpSpMk id="11" creationId="{3B16BFA8-E771-DB4C-F6E3-93F7FD6036A0}"/>
          </ac:grpSpMkLst>
        </pc:grpChg>
        <pc:grpChg chg="add mod">
          <ac:chgData name="Narisara Thongmee" userId="6757c35e-10a4-4930-b694-0eb276fcf2f1" providerId="ADAL" clId="{AA57B334-E45D-494D-B066-7653A48C1B07}" dt="2023-06-09T05:13:21.957" v="1120" actId="1076"/>
          <ac:grpSpMkLst>
            <pc:docMk/>
            <pc:sldMk cId="934274205" sldId="298"/>
            <ac:grpSpMk id="12" creationId="{2B16E5BB-C99B-F326-D64F-63D7641984CD}"/>
          </ac:grpSpMkLst>
        </pc:grpChg>
        <pc:picChg chg="mod">
          <ac:chgData name="Narisara Thongmee" userId="6757c35e-10a4-4930-b694-0eb276fcf2f1" providerId="ADAL" clId="{AA57B334-E45D-494D-B066-7653A48C1B07}" dt="2023-10-17T09:24:41.294" v="1686" actId="14100"/>
          <ac:picMkLst>
            <pc:docMk/>
            <pc:sldMk cId="934274205" sldId="298"/>
            <ac:picMk id="2" creationId="{BCCE6E5A-718D-4C24-A87C-931466DA2952}"/>
          </ac:picMkLst>
        </pc:picChg>
        <pc:picChg chg="del">
          <ac:chgData name="Narisara Thongmee" userId="6757c35e-10a4-4930-b694-0eb276fcf2f1" providerId="ADAL" clId="{AA57B334-E45D-494D-B066-7653A48C1B07}" dt="2023-06-09T05:12:00.331" v="1092" actId="478"/>
          <ac:picMkLst>
            <pc:docMk/>
            <pc:sldMk cId="934274205" sldId="298"/>
            <ac:picMk id="5" creationId="{C172C8E9-8D7C-491B-A418-3C95CC6C6528}"/>
          </ac:picMkLst>
        </pc:picChg>
        <pc:picChg chg="add del mod">
          <ac:chgData name="Narisara Thongmee" userId="6757c35e-10a4-4930-b694-0eb276fcf2f1" providerId="ADAL" clId="{AA57B334-E45D-494D-B066-7653A48C1B07}" dt="2023-10-17T09:24:26.349" v="1685" actId="478"/>
          <ac:picMkLst>
            <pc:docMk/>
            <pc:sldMk cId="934274205" sldId="298"/>
            <ac:picMk id="10" creationId="{A218B336-19CA-2B86-F4D7-0744E20A67E5}"/>
          </ac:picMkLst>
        </pc:picChg>
        <pc:picChg chg="del mod">
          <ac:chgData name="Narisara Thongmee" userId="6757c35e-10a4-4930-b694-0eb276fcf2f1" providerId="ADAL" clId="{AA57B334-E45D-494D-B066-7653A48C1B07}" dt="2023-06-09T05:12:47.579" v="1108" actId="478"/>
          <ac:picMkLst>
            <pc:docMk/>
            <pc:sldMk cId="934274205" sldId="298"/>
            <ac:picMk id="2050" creationId="{1AE36711-D567-484D-937B-BCC30C4AA7D0}"/>
          </ac:picMkLst>
        </pc:picChg>
        <pc:picChg chg="del mod">
          <ac:chgData name="Narisara Thongmee" userId="6757c35e-10a4-4930-b694-0eb276fcf2f1" providerId="ADAL" clId="{AA57B334-E45D-494D-B066-7653A48C1B07}" dt="2023-06-09T05:12:46.893" v="1107" actId="478"/>
          <ac:picMkLst>
            <pc:docMk/>
            <pc:sldMk cId="934274205" sldId="298"/>
            <ac:picMk id="5122" creationId="{1DF32E4E-DEC6-46F5-B1D5-693EF8EC33B3}"/>
          </ac:picMkLst>
        </pc:picChg>
      </pc:sldChg>
      <pc:sldChg chg="addSp delSp modSp mod delAnim modAnim">
        <pc:chgData name="Narisara Thongmee" userId="6757c35e-10a4-4930-b694-0eb276fcf2f1" providerId="ADAL" clId="{AA57B334-E45D-494D-B066-7653A48C1B07}" dt="2023-10-17T09:25:52.243" v="1703" actId="14100"/>
        <pc:sldMkLst>
          <pc:docMk/>
          <pc:sldMk cId="250193659" sldId="304"/>
        </pc:sldMkLst>
        <pc:spChg chg="mod">
          <ac:chgData name="Narisara Thongmee" userId="6757c35e-10a4-4930-b694-0eb276fcf2f1" providerId="ADAL" clId="{AA57B334-E45D-494D-B066-7653A48C1B07}" dt="2023-10-17T09:25:18.630" v="1697" actId="14100"/>
          <ac:spMkLst>
            <pc:docMk/>
            <pc:sldMk cId="250193659" sldId="304"/>
            <ac:spMk id="3" creationId="{304E809D-7019-4EC9-8AF1-07EF7A8B2960}"/>
          </ac:spMkLst>
        </pc:spChg>
        <pc:spChg chg="mod">
          <ac:chgData name="Narisara Thongmee" userId="6757c35e-10a4-4930-b694-0eb276fcf2f1" providerId="ADAL" clId="{AA57B334-E45D-494D-B066-7653A48C1B07}" dt="2023-06-09T05:10:14.073" v="1052" actId="164"/>
          <ac:spMkLst>
            <pc:docMk/>
            <pc:sldMk cId="250193659" sldId="304"/>
            <ac:spMk id="4" creationId="{089E6119-2D09-9886-FE32-44DF14E8C232}"/>
          </ac:spMkLst>
        </pc:spChg>
        <pc:spChg chg="mod">
          <ac:chgData name="Narisara Thongmee" userId="6757c35e-10a4-4930-b694-0eb276fcf2f1" providerId="ADAL" clId="{AA57B334-E45D-494D-B066-7653A48C1B07}" dt="2023-10-17T09:24:54.412" v="1691" actId="1076"/>
          <ac:spMkLst>
            <pc:docMk/>
            <pc:sldMk cId="250193659" sldId="304"/>
            <ac:spMk id="6" creationId="{E65C1800-C6DC-4864-8A79-FB8DB2400583}"/>
          </ac:spMkLst>
        </pc:spChg>
        <pc:spChg chg="del mod">
          <ac:chgData name="Narisara Thongmee" userId="6757c35e-10a4-4930-b694-0eb276fcf2f1" providerId="ADAL" clId="{AA57B334-E45D-494D-B066-7653A48C1B07}" dt="2023-10-17T09:24:04.448" v="1678" actId="478"/>
          <ac:spMkLst>
            <pc:docMk/>
            <pc:sldMk cId="250193659" sldId="304"/>
            <ac:spMk id="8" creationId="{F6947507-554B-495C-9CDD-5EE3A507E764}"/>
          </ac:spMkLst>
        </pc:spChg>
        <pc:spChg chg="mod">
          <ac:chgData name="Narisara Thongmee" userId="6757c35e-10a4-4930-b694-0eb276fcf2f1" providerId="ADAL" clId="{AA57B334-E45D-494D-B066-7653A48C1B07}" dt="2023-06-09T05:09:25.135" v="1047" actId="207"/>
          <ac:spMkLst>
            <pc:docMk/>
            <pc:sldMk cId="250193659" sldId="304"/>
            <ac:spMk id="10" creationId="{1D200060-CAF3-5B9F-4936-C4F1EE3A75E3}"/>
          </ac:spMkLst>
        </pc:spChg>
        <pc:spChg chg="mod">
          <ac:chgData name="Narisara Thongmee" userId="6757c35e-10a4-4930-b694-0eb276fcf2f1" providerId="ADAL" clId="{AA57B334-E45D-494D-B066-7653A48C1B07}" dt="2023-10-17T09:25:04.466" v="1692"/>
          <ac:spMkLst>
            <pc:docMk/>
            <pc:sldMk cId="250193659" sldId="304"/>
            <ac:spMk id="10" creationId="{94A1BE8B-7804-28A7-00DA-403221C4A481}"/>
          </ac:spMkLst>
        </pc:spChg>
        <pc:spChg chg="mod">
          <ac:chgData name="Narisara Thongmee" userId="6757c35e-10a4-4930-b694-0eb276fcf2f1" providerId="ADAL" clId="{AA57B334-E45D-494D-B066-7653A48C1B07}" dt="2023-10-17T09:25:04.466" v="1692"/>
          <ac:spMkLst>
            <pc:docMk/>
            <pc:sldMk cId="250193659" sldId="304"/>
            <ac:spMk id="13" creationId="{8B237B24-09C5-58C2-5FE9-2F8870778576}"/>
          </ac:spMkLst>
        </pc:spChg>
        <pc:spChg chg="mod">
          <ac:chgData name="Narisara Thongmee" userId="6757c35e-10a4-4930-b694-0eb276fcf2f1" providerId="ADAL" clId="{AA57B334-E45D-494D-B066-7653A48C1B07}" dt="2023-10-17T09:25:04.466" v="1692"/>
          <ac:spMkLst>
            <pc:docMk/>
            <pc:sldMk cId="250193659" sldId="304"/>
            <ac:spMk id="14" creationId="{5DFB8936-436F-DBF9-1433-D21C56B46F3B}"/>
          </ac:spMkLst>
        </pc:spChg>
        <pc:grpChg chg="add mod">
          <ac:chgData name="Narisara Thongmee" userId="6757c35e-10a4-4930-b694-0eb276fcf2f1" providerId="ADAL" clId="{AA57B334-E45D-494D-B066-7653A48C1B07}" dt="2023-10-17T09:25:12.479" v="1695" actId="1076"/>
          <ac:grpSpMkLst>
            <pc:docMk/>
            <pc:sldMk cId="250193659" sldId="304"/>
            <ac:grpSpMk id="9" creationId="{0A0F3858-C251-C606-3307-E9DED14FD9EE}"/>
          </ac:grpSpMkLst>
        </pc:grpChg>
        <pc:grpChg chg="add mod">
          <ac:chgData name="Narisara Thongmee" userId="6757c35e-10a4-4930-b694-0eb276fcf2f1" providerId="ADAL" clId="{AA57B334-E45D-494D-B066-7653A48C1B07}" dt="2023-10-17T09:25:42.296" v="1701" actId="1035"/>
          <ac:grpSpMkLst>
            <pc:docMk/>
            <pc:sldMk cId="250193659" sldId="304"/>
            <ac:grpSpMk id="12" creationId="{E2D5BCAE-5FA3-2C56-648D-7E5ABA46983D}"/>
          </ac:grpSpMkLst>
        </pc:grpChg>
        <pc:picChg chg="mod">
          <ac:chgData name="Narisara Thongmee" userId="6757c35e-10a4-4930-b694-0eb276fcf2f1" providerId="ADAL" clId="{AA57B334-E45D-494D-B066-7653A48C1B07}" dt="2023-10-17T09:25:49.806" v="1702" actId="14100"/>
          <ac:picMkLst>
            <pc:docMk/>
            <pc:sldMk cId="250193659" sldId="304"/>
            <ac:picMk id="2" creationId="{B432361D-6F91-4419-86FA-F1AC0E837A7A}"/>
          </ac:picMkLst>
        </pc:picChg>
        <pc:picChg chg="mod">
          <ac:chgData name="Narisara Thongmee" userId="6757c35e-10a4-4930-b694-0eb276fcf2f1" providerId="ADAL" clId="{AA57B334-E45D-494D-B066-7653A48C1B07}" dt="2023-10-17T09:25:52.243" v="1703" actId="14100"/>
          <ac:picMkLst>
            <pc:docMk/>
            <pc:sldMk cId="250193659" sldId="304"/>
            <ac:picMk id="5" creationId="{0E46384D-0FB5-4B3B-9732-CE7893B25C30}"/>
          </ac:picMkLst>
        </pc:picChg>
        <pc:picChg chg="del mod">
          <ac:chgData name="Narisara Thongmee" userId="6757c35e-10a4-4930-b694-0eb276fcf2f1" providerId="ADAL" clId="{AA57B334-E45D-494D-B066-7653A48C1B07}" dt="2023-06-09T05:05:01.546" v="943" actId="478"/>
          <ac:picMkLst>
            <pc:docMk/>
            <pc:sldMk cId="250193659" sldId="304"/>
            <ac:picMk id="7" creationId="{25F27D1D-FDAA-4623-8F97-20603BAAFFBC}"/>
          </ac:picMkLst>
        </pc:picChg>
        <pc:picChg chg="add mod">
          <ac:chgData name="Narisara Thongmee" userId="6757c35e-10a4-4930-b694-0eb276fcf2f1" providerId="ADAL" clId="{AA57B334-E45D-494D-B066-7653A48C1B07}" dt="2023-10-17T09:25:09.351" v="1694" actId="1076"/>
          <ac:picMkLst>
            <pc:docMk/>
            <pc:sldMk cId="250193659" sldId="304"/>
            <ac:picMk id="7" creationId="{AB089844-E5B6-1ABE-C010-D4DD3413F649}"/>
          </ac:picMkLst>
        </pc:picChg>
        <pc:picChg chg="add del mod">
          <ac:chgData name="Narisara Thongmee" userId="6757c35e-10a4-4930-b694-0eb276fcf2f1" providerId="ADAL" clId="{AA57B334-E45D-494D-B066-7653A48C1B07}" dt="2023-06-09T05:05:03.693" v="944" actId="478"/>
          <ac:picMkLst>
            <pc:docMk/>
            <pc:sldMk cId="250193659" sldId="304"/>
            <ac:picMk id="9" creationId="{B045C088-DDE1-0896-C14C-59FA128CC9BB}"/>
          </ac:picMkLst>
        </pc:picChg>
        <pc:picChg chg="add del mod">
          <ac:chgData name="Narisara Thongmee" userId="6757c35e-10a4-4930-b694-0eb276fcf2f1" providerId="ADAL" clId="{AA57B334-E45D-494D-B066-7653A48C1B07}" dt="2023-10-17T09:24:05.468" v="1679" actId="478"/>
          <ac:picMkLst>
            <pc:docMk/>
            <pc:sldMk cId="250193659" sldId="304"/>
            <ac:picMk id="11" creationId="{2E661FCD-5D83-8A51-50EC-970D00741E4E}"/>
          </ac:picMkLst>
        </pc:picChg>
      </pc:sldChg>
      <pc:sldChg chg="modAnim modNotesTx">
        <pc:chgData name="Narisara Thongmee" userId="6757c35e-10a4-4930-b694-0eb276fcf2f1" providerId="ADAL" clId="{AA57B334-E45D-494D-B066-7653A48C1B07}" dt="2023-10-17T09:57:45.443" v="2199"/>
        <pc:sldMkLst>
          <pc:docMk/>
          <pc:sldMk cId="902037566" sldId="305"/>
        </pc:sldMkLst>
      </pc:sldChg>
      <pc:sldChg chg="addSp delSp modSp mod delAnim modAnim">
        <pc:chgData name="Narisara Thongmee" userId="6757c35e-10a4-4930-b694-0eb276fcf2f1" providerId="ADAL" clId="{AA57B334-E45D-494D-B066-7653A48C1B07}" dt="2023-10-17T09:43:08.049" v="1947"/>
        <pc:sldMkLst>
          <pc:docMk/>
          <pc:sldMk cId="1058334546" sldId="306"/>
        </pc:sldMkLst>
        <pc:spChg chg="add mod">
          <ac:chgData name="Narisara Thongmee" userId="6757c35e-10a4-4930-b694-0eb276fcf2f1" providerId="ADAL" clId="{AA57B334-E45D-494D-B066-7653A48C1B07}" dt="2023-10-17T09:36:42.053" v="1899" actId="14100"/>
          <ac:spMkLst>
            <pc:docMk/>
            <pc:sldMk cId="1058334546" sldId="306"/>
            <ac:spMk id="3" creationId="{27E956EA-E3B6-48F2-BCF3-B66546264B0F}"/>
          </ac:spMkLst>
        </pc:spChg>
        <pc:spChg chg="add mod">
          <ac:chgData name="Narisara Thongmee" userId="6757c35e-10a4-4930-b694-0eb276fcf2f1" providerId="ADAL" clId="{AA57B334-E45D-494D-B066-7653A48C1B07}" dt="2023-10-17T09:40:39.203" v="1907" actId="404"/>
          <ac:spMkLst>
            <pc:docMk/>
            <pc:sldMk cId="1058334546" sldId="306"/>
            <ac:spMk id="4" creationId="{B2523196-7247-D57A-36C7-5B46F4F7A98B}"/>
          </ac:spMkLst>
        </pc:spChg>
        <pc:spChg chg="del mod">
          <ac:chgData name="Narisara Thongmee" userId="6757c35e-10a4-4930-b694-0eb276fcf2f1" providerId="ADAL" clId="{AA57B334-E45D-494D-B066-7653A48C1B07}" dt="2023-10-17T09:35:58.826" v="1891" actId="478"/>
          <ac:spMkLst>
            <pc:docMk/>
            <pc:sldMk cId="1058334546" sldId="306"/>
            <ac:spMk id="10" creationId="{9A72BD12-D9D0-4F61-861B-8E7CAAA4E516}"/>
          </ac:spMkLst>
        </pc:spChg>
        <pc:spChg chg="mod">
          <ac:chgData name="Narisara Thongmee" userId="6757c35e-10a4-4930-b694-0eb276fcf2f1" providerId="ADAL" clId="{AA57B334-E45D-494D-B066-7653A48C1B07}" dt="2023-10-17T09:36:45.558" v="1901" actId="1076"/>
          <ac:spMkLst>
            <pc:docMk/>
            <pc:sldMk cId="1058334546" sldId="306"/>
            <ac:spMk id="13" creationId="{AF49B72F-7CBC-469E-A671-EE3074B5C524}"/>
          </ac:spMkLst>
        </pc:spChg>
        <pc:picChg chg="mod">
          <ac:chgData name="Narisara Thongmee" userId="6757c35e-10a4-4930-b694-0eb276fcf2f1" providerId="ADAL" clId="{AA57B334-E45D-494D-B066-7653A48C1B07}" dt="2023-10-17T09:36:43.621" v="1900" actId="1076"/>
          <ac:picMkLst>
            <pc:docMk/>
            <pc:sldMk cId="1058334546" sldId="306"/>
            <ac:picMk id="16" creationId="{E5257BC2-0C46-40D5-B0D9-A57626870A53}"/>
          </ac:picMkLst>
        </pc:picChg>
      </pc:sldChg>
      <pc:sldChg chg="modSp mod">
        <pc:chgData name="Narisara Thongmee" userId="6757c35e-10a4-4930-b694-0eb276fcf2f1" providerId="ADAL" clId="{AA57B334-E45D-494D-B066-7653A48C1B07}" dt="2023-06-09T05:19:28.957" v="1187" actId="20577"/>
        <pc:sldMkLst>
          <pc:docMk/>
          <pc:sldMk cId="2506953774" sldId="306"/>
        </pc:sldMkLst>
        <pc:spChg chg="mod">
          <ac:chgData name="Narisara Thongmee" userId="6757c35e-10a4-4930-b694-0eb276fcf2f1" providerId="ADAL" clId="{AA57B334-E45D-494D-B066-7653A48C1B07}" dt="2023-06-09T05:19:28.957" v="1187" actId="20577"/>
          <ac:spMkLst>
            <pc:docMk/>
            <pc:sldMk cId="2506953774" sldId="306"/>
            <ac:spMk id="10" creationId="{9A72BD12-D9D0-4F61-861B-8E7CAAA4E516}"/>
          </ac:spMkLst>
        </pc:spChg>
        <pc:spChg chg="mod">
          <ac:chgData name="Narisara Thongmee" userId="6757c35e-10a4-4930-b694-0eb276fcf2f1" providerId="ADAL" clId="{AA57B334-E45D-494D-B066-7653A48C1B07}" dt="2023-06-09T05:18:56.471" v="1175" actId="1076"/>
          <ac:spMkLst>
            <pc:docMk/>
            <pc:sldMk cId="2506953774" sldId="306"/>
            <ac:spMk id="13" creationId="{AF49B72F-7CBC-469E-A671-EE3074B5C524}"/>
          </ac:spMkLst>
        </pc:spChg>
        <pc:picChg chg="mod">
          <ac:chgData name="Narisara Thongmee" userId="6757c35e-10a4-4930-b694-0eb276fcf2f1" providerId="ADAL" clId="{AA57B334-E45D-494D-B066-7653A48C1B07}" dt="2023-06-09T05:19:00.099" v="1176" actId="1076"/>
          <ac:picMkLst>
            <pc:docMk/>
            <pc:sldMk cId="2506953774" sldId="306"/>
            <ac:picMk id="16" creationId="{E5257BC2-0C46-40D5-B0D9-A57626870A53}"/>
          </ac:picMkLst>
        </pc:picChg>
      </pc:sldChg>
      <pc:sldChg chg="modSp mod modNotesTx">
        <pc:chgData name="Narisara Thongmee" userId="6757c35e-10a4-4930-b694-0eb276fcf2f1" providerId="ADAL" clId="{AA57B334-E45D-494D-B066-7653A48C1B07}" dt="2023-10-17T09:56:02.490" v="2188" actId="207"/>
        <pc:sldMkLst>
          <pc:docMk/>
          <pc:sldMk cId="2174560767" sldId="307"/>
        </pc:sldMkLst>
        <pc:spChg chg="mod">
          <ac:chgData name="Narisara Thongmee" userId="6757c35e-10a4-4930-b694-0eb276fcf2f1" providerId="ADAL" clId="{AA57B334-E45D-494D-B066-7653A48C1B07}" dt="2023-10-17T09:55:48.030" v="2182" actId="113"/>
          <ac:spMkLst>
            <pc:docMk/>
            <pc:sldMk cId="2174560767" sldId="307"/>
            <ac:spMk id="3" creationId="{77864560-3100-43DD-8B5D-51BEE1B5822F}"/>
          </ac:spMkLst>
        </pc:spChg>
        <pc:spChg chg="mod">
          <ac:chgData name="Narisara Thongmee" userId="6757c35e-10a4-4930-b694-0eb276fcf2f1" providerId="ADAL" clId="{AA57B334-E45D-494D-B066-7653A48C1B07}" dt="2023-10-17T09:56:02.490" v="2188" actId="207"/>
          <ac:spMkLst>
            <pc:docMk/>
            <pc:sldMk cId="2174560767" sldId="307"/>
            <ac:spMk id="6" creationId="{70627147-3508-5D15-18C2-CAD867B1843B}"/>
          </ac:spMkLst>
        </pc:spChg>
        <pc:spChg chg="mod">
          <ac:chgData name="Narisara Thongmee" userId="6757c35e-10a4-4930-b694-0eb276fcf2f1" providerId="ADAL" clId="{AA57B334-E45D-494D-B066-7653A48C1B07}" dt="2023-10-17T09:55:44.183" v="2181" actId="113"/>
          <ac:spMkLst>
            <pc:docMk/>
            <pc:sldMk cId="2174560767" sldId="307"/>
            <ac:spMk id="7" creationId="{3BBD6428-6BC4-06DF-79D1-9A9CD65863FB}"/>
          </ac:spMkLst>
        </pc:spChg>
        <pc:spChg chg="mod">
          <ac:chgData name="Narisara Thongmee" userId="6757c35e-10a4-4930-b694-0eb276fcf2f1" providerId="ADAL" clId="{AA57B334-E45D-494D-B066-7653A48C1B07}" dt="2023-10-17T09:56:02.490" v="2188" actId="207"/>
          <ac:spMkLst>
            <pc:docMk/>
            <pc:sldMk cId="2174560767" sldId="307"/>
            <ac:spMk id="8" creationId="{D2C2273E-498E-B034-52CF-4E7AA3913B93}"/>
          </ac:spMkLst>
        </pc:spChg>
      </pc:sldChg>
      <pc:sldChg chg="del ord">
        <pc:chgData name="Narisara Thongmee" userId="6757c35e-10a4-4930-b694-0eb276fcf2f1" providerId="ADAL" clId="{AA57B334-E45D-494D-B066-7653A48C1B07}" dt="2023-10-17T09:51:12.397" v="2056" actId="47"/>
        <pc:sldMkLst>
          <pc:docMk/>
          <pc:sldMk cId="3872765429" sldId="308"/>
        </pc:sldMkLst>
      </pc:sldChg>
      <pc:sldChg chg="modSp mod ord">
        <pc:chgData name="Narisara Thongmee" userId="6757c35e-10a4-4930-b694-0eb276fcf2f1" providerId="ADAL" clId="{AA57B334-E45D-494D-B066-7653A48C1B07}" dt="2023-10-17T09:58:33.917" v="2209" actId="14100"/>
        <pc:sldMkLst>
          <pc:docMk/>
          <pc:sldMk cId="573615142" sldId="309"/>
        </pc:sldMkLst>
        <pc:spChg chg="mod">
          <ac:chgData name="Narisara Thongmee" userId="6757c35e-10a4-4930-b694-0eb276fcf2f1" providerId="ADAL" clId="{AA57B334-E45D-494D-B066-7653A48C1B07}" dt="2023-10-17T09:22:55.240" v="1673" actId="1076"/>
          <ac:spMkLst>
            <pc:docMk/>
            <pc:sldMk cId="573615142" sldId="309"/>
            <ac:spMk id="2" creationId="{C9DDA36F-F5AB-E73D-A3D8-D6393B1A6E15}"/>
          </ac:spMkLst>
        </pc:spChg>
        <pc:spChg chg="mod">
          <ac:chgData name="Narisara Thongmee" userId="6757c35e-10a4-4930-b694-0eb276fcf2f1" providerId="ADAL" clId="{AA57B334-E45D-494D-B066-7653A48C1B07}" dt="2023-10-17T09:58:33.917" v="2209" actId="14100"/>
          <ac:spMkLst>
            <pc:docMk/>
            <pc:sldMk cId="573615142" sldId="309"/>
            <ac:spMk id="5" creationId="{752ECBE3-0921-C362-BAC6-4FF611FECF23}"/>
          </ac:spMkLst>
        </pc:spChg>
        <pc:picChg chg="mod">
          <ac:chgData name="Narisara Thongmee" userId="6757c35e-10a4-4930-b694-0eb276fcf2f1" providerId="ADAL" clId="{AA57B334-E45D-494D-B066-7653A48C1B07}" dt="2023-10-17T09:58:09.862" v="2202" actId="1076"/>
          <ac:picMkLst>
            <pc:docMk/>
            <pc:sldMk cId="573615142" sldId="309"/>
            <ac:picMk id="8" creationId="{CC06626D-0A1D-2202-5F5C-0A59F88CAEB4}"/>
          </ac:picMkLst>
        </pc:picChg>
      </pc:sldChg>
      <pc:sldChg chg="addSp delSp modSp mod modAnim modNotesTx">
        <pc:chgData name="Narisara Thongmee" userId="6757c35e-10a4-4930-b694-0eb276fcf2f1" providerId="ADAL" clId="{AA57B334-E45D-494D-B066-7653A48C1B07}" dt="2023-10-17T10:04:09.194" v="2268"/>
        <pc:sldMkLst>
          <pc:docMk/>
          <pc:sldMk cId="3127917765" sldId="310"/>
        </pc:sldMkLst>
        <pc:spChg chg="del mod">
          <ac:chgData name="Narisara Thongmee" userId="6757c35e-10a4-4930-b694-0eb276fcf2f1" providerId="ADAL" clId="{AA57B334-E45D-494D-B066-7653A48C1B07}" dt="2023-10-17T09:43:57.649" v="1997" actId="478"/>
          <ac:spMkLst>
            <pc:docMk/>
            <pc:sldMk cId="3127917765" sldId="310"/>
            <ac:spMk id="2" creationId="{A65D2F42-CD14-1767-BDB7-57B0086470CE}"/>
          </ac:spMkLst>
        </pc:spChg>
        <pc:spChg chg="del mod">
          <ac:chgData name="Narisara Thongmee" userId="6757c35e-10a4-4930-b694-0eb276fcf2f1" providerId="ADAL" clId="{AA57B334-E45D-494D-B066-7653A48C1B07}" dt="2023-10-17T09:46:35.549" v="2040" actId="478"/>
          <ac:spMkLst>
            <pc:docMk/>
            <pc:sldMk cId="3127917765" sldId="310"/>
            <ac:spMk id="3" creationId="{75F40FE8-DA43-08AD-2C0D-2C68744F4811}"/>
          </ac:spMkLst>
        </pc:spChg>
        <pc:spChg chg="add mod">
          <ac:chgData name="Narisara Thongmee" userId="6757c35e-10a4-4930-b694-0eb276fcf2f1" providerId="ADAL" clId="{AA57B334-E45D-494D-B066-7653A48C1B07}" dt="2023-10-17T09:43:28.476" v="1953" actId="20577"/>
          <ac:spMkLst>
            <pc:docMk/>
            <pc:sldMk cId="3127917765" sldId="310"/>
            <ac:spMk id="4" creationId="{994A41FF-E583-235F-6A3B-AAE6E504D1E2}"/>
          </ac:spMkLst>
        </pc:spChg>
        <pc:spChg chg="add mod">
          <ac:chgData name="Narisara Thongmee" userId="6757c35e-10a4-4930-b694-0eb276fcf2f1" providerId="ADAL" clId="{AA57B334-E45D-494D-B066-7653A48C1B07}" dt="2023-10-17T09:43:19.219" v="1948"/>
          <ac:spMkLst>
            <pc:docMk/>
            <pc:sldMk cId="3127917765" sldId="310"/>
            <ac:spMk id="5" creationId="{DE371E90-693E-3126-726B-151399C89608}"/>
          </ac:spMkLst>
        </pc:spChg>
        <pc:spChg chg="add mod">
          <ac:chgData name="Narisara Thongmee" userId="6757c35e-10a4-4930-b694-0eb276fcf2f1" providerId="ADAL" clId="{AA57B334-E45D-494D-B066-7653A48C1B07}" dt="2023-10-17T10:03:36.290" v="2264" actId="403"/>
          <ac:spMkLst>
            <pc:docMk/>
            <pc:sldMk cId="3127917765" sldId="310"/>
            <ac:spMk id="6" creationId="{6E8B44A8-476F-4DBC-003E-54C8799E3201}"/>
          </ac:spMkLst>
        </pc:spChg>
        <pc:spChg chg="add del mod">
          <ac:chgData name="Narisara Thongmee" userId="6757c35e-10a4-4930-b694-0eb276fcf2f1" providerId="ADAL" clId="{AA57B334-E45D-494D-B066-7653A48C1B07}" dt="2023-10-17T09:44:00.125" v="1998" actId="478"/>
          <ac:spMkLst>
            <pc:docMk/>
            <pc:sldMk cId="3127917765" sldId="310"/>
            <ac:spMk id="8" creationId="{E980DB52-886B-DDA1-3944-A965A6C98D79}"/>
          </ac:spMkLst>
        </pc:spChg>
        <pc:spChg chg="add del mod">
          <ac:chgData name="Narisara Thongmee" userId="6757c35e-10a4-4930-b694-0eb276fcf2f1" providerId="ADAL" clId="{AA57B334-E45D-494D-B066-7653A48C1B07}" dt="2023-10-17T09:46:37.595" v="2041" actId="478"/>
          <ac:spMkLst>
            <pc:docMk/>
            <pc:sldMk cId="3127917765" sldId="310"/>
            <ac:spMk id="10" creationId="{974176E5-3BC8-B46B-BD7D-A92C5E4A8CB8}"/>
          </ac:spMkLst>
        </pc:spChg>
        <pc:picChg chg="add del">
          <ac:chgData name="Narisara Thongmee" userId="6757c35e-10a4-4930-b694-0eb276fcf2f1" providerId="ADAL" clId="{AA57B334-E45D-494D-B066-7653A48C1B07}" dt="2023-10-17T09:50:01.161" v="2047" actId="478"/>
          <ac:picMkLst>
            <pc:docMk/>
            <pc:sldMk cId="3127917765" sldId="310"/>
            <ac:picMk id="12" creationId="{C14E5FCA-B3FE-4302-C8D2-642D03452956}"/>
          </ac:picMkLst>
        </pc:picChg>
        <pc:picChg chg="add mod modCrop">
          <ac:chgData name="Narisara Thongmee" userId="6757c35e-10a4-4930-b694-0eb276fcf2f1" providerId="ADAL" clId="{AA57B334-E45D-494D-B066-7653A48C1B07}" dt="2023-10-17T09:50:08.874" v="2050" actId="1076"/>
          <ac:picMkLst>
            <pc:docMk/>
            <pc:sldMk cId="3127917765" sldId="310"/>
            <ac:picMk id="14" creationId="{8C609DFA-0949-98DF-E048-759B97F0AF5E}"/>
          </ac:picMkLst>
        </pc:picChg>
        <pc:picChg chg="add mod">
          <ac:chgData name="Narisara Thongmee" userId="6757c35e-10a4-4930-b694-0eb276fcf2f1" providerId="ADAL" clId="{AA57B334-E45D-494D-B066-7653A48C1B07}" dt="2023-10-17T10:03:48.461" v="2266" actId="1076"/>
          <ac:picMkLst>
            <pc:docMk/>
            <pc:sldMk cId="3127917765" sldId="310"/>
            <ac:picMk id="15" creationId="{B20A7923-4B29-849B-E287-BF19835A78CF}"/>
          </ac:picMkLst>
        </pc:picChg>
      </pc:sldChg>
    </pc:docChg>
  </pc:docChgLst>
  <pc:docChgLst>
    <pc:chgData name="Narisara Thongmee" userId="6757c35e-10a4-4930-b694-0eb276fcf2f1" providerId="ADAL" clId="{58410A28-6936-484F-84FC-AD1A80E2D0E6}"/>
    <pc:docChg chg="undo custSel modSld">
      <pc:chgData name="Narisara Thongmee" userId="6757c35e-10a4-4930-b694-0eb276fcf2f1" providerId="ADAL" clId="{58410A28-6936-484F-84FC-AD1A80E2D0E6}" dt="2024-11-13T02:21:43.496" v="25" actId="20577"/>
      <pc:docMkLst>
        <pc:docMk/>
      </pc:docMkLst>
      <pc:sldChg chg="modSp mod">
        <pc:chgData name="Narisara Thongmee" userId="6757c35e-10a4-4930-b694-0eb276fcf2f1" providerId="ADAL" clId="{58410A28-6936-484F-84FC-AD1A80E2D0E6}" dt="2024-11-13T02:20:56.817" v="1" actId="1076"/>
        <pc:sldMkLst>
          <pc:docMk/>
          <pc:sldMk cId="787495529" sldId="271"/>
        </pc:sldMkLst>
        <pc:picChg chg="mod">
          <ac:chgData name="Narisara Thongmee" userId="6757c35e-10a4-4930-b694-0eb276fcf2f1" providerId="ADAL" clId="{58410A28-6936-484F-84FC-AD1A80E2D0E6}" dt="2024-11-13T02:20:56.817" v="1" actId="1076"/>
          <ac:picMkLst>
            <pc:docMk/>
            <pc:sldMk cId="787495529" sldId="271"/>
            <ac:picMk id="7" creationId="{A28AC224-F90D-68DA-42CB-09BB96E9DA88}"/>
          </ac:picMkLst>
        </pc:picChg>
      </pc:sldChg>
      <pc:sldChg chg="modNotesTx">
        <pc:chgData name="Narisara Thongmee" userId="6757c35e-10a4-4930-b694-0eb276fcf2f1" providerId="ADAL" clId="{58410A28-6936-484F-84FC-AD1A80E2D0E6}" dt="2024-11-13T02:21:43.496" v="25" actId="20577"/>
        <pc:sldMkLst>
          <pc:docMk/>
          <pc:sldMk cId="3726504135" sldId="296"/>
        </pc:sldMkLst>
      </pc:sldChg>
    </pc:docChg>
  </pc:docChgLst>
  <pc:docChgLst>
    <pc:chgData name="Narisara Thongmee" userId="S::narisara@jpf.go.jp::6757c35e-10a4-4930-b694-0eb276fcf2f1" providerId="AD" clId="Web-{E7214E4C-EB90-4F94-8BC5-85397718E404}"/>
    <pc:docChg chg="">
      <pc:chgData name="Narisara Thongmee" userId="S::narisara@jpf.go.jp::6757c35e-10a4-4930-b694-0eb276fcf2f1" providerId="AD" clId="Web-{E7214E4C-EB90-4F94-8BC5-85397718E404}" dt="2023-04-24T12:01:23.739" v="0"/>
      <pc:docMkLst>
        <pc:docMk/>
      </pc:docMkLst>
      <pc:sldChg chg="addCm">
        <pc:chgData name="Narisara Thongmee" userId="S::narisara@jpf.go.jp::6757c35e-10a4-4930-b694-0eb276fcf2f1" providerId="AD" clId="Web-{E7214E4C-EB90-4F94-8BC5-85397718E404}" dt="2023-04-24T12:01:23.739" v="0"/>
        <pc:sldMkLst>
          <pc:docMk/>
          <pc:sldMk cId="2992796098" sldId="300"/>
        </pc:sldMkLst>
      </pc:sldChg>
    </pc:docChg>
  </pc:docChgLst>
  <pc:docChgLst>
    <pc:chgData name="Rasa  Sevikul" userId="fe310784-d92c-4b49-a02c-ea7a8b3353d2" providerId="ADAL" clId="{0E9E0871-E87C-4367-B0C8-9CC7ECD2CBA5}"/>
    <pc:docChg chg="custSel modSld">
      <pc:chgData name="Rasa  Sevikul" userId="fe310784-d92c-4b49-a02c-ea7a8b3353d2" providerId="ADAL" clId="{0E9E0871-E87C-4367-B0C8-9CC7ECD2CBA5}" dt="2023-05-10T09:34:42.795" v="4" actId="1592"/>
      <pc:docMkLst>
        <pc:docMk/>
      </pc:docMkLst>
      <pc:sldChg chg="addCm delCm modCm">
        <pc:chgData name="Rasa  Sevikul" userId="fe310784-d92c-4b49-a02c-ea7a8b3353d2" providerId="ADAL" clId="{0E9E0871-E87C-4367-B0C8-9CC7ECD2CBA5}" dt="2023-05-10T09:34:42.795" v="4" actId="1592"/>
        <pc:sldMkLst>
          <pc:docMk/>
          <pc:sldMk cId="2262227882" sldId="302"/>
        </pc:sldMkLst>
      </pc:sldChg>
    </pc:docChg>
  </pc:docChgLst>
  <pc:docChgLst>
    <pc:chgData name="Narisara Thongmee" userId="3f5817a0-d64e-4f85-845c-fa7a0a7890f3" providerId="ADAL" clId="{E7EB25EF-EA55-4F42-BF3B-C3861761A7AC}"/>
    <pc:docChg chg="modSld">
      <pc:chgData name="Narisara Thongmee" userId="3f5817a0-d64e-4f85-845c-fa7a0a7890f3" providerId="ADAL" clId="{E7EB25EF-EA55-4F42-BF3B-C3861761A7AC}" dt="2022-08-13T03:29:17.184" v="3"/>
      <pc:docMkLst>
        <pc:docMk/>
      </pc:docMkLst>
      <pc:sldChg chg="addCm">
        <pc:chgData name="Narisara Thongmee" userId="3f5817a0-d64e-4f85-845c-fa7a0a7890f3" providerId="ADAL" clId="{E7EB25EF-EA55-4F42-BF3B-C3861761A7AC}" dt="2022-08-13T03:29:17.184" v="3"/>
        <pc:sldMkLst>
          <pc:docMk/>
          <pc:sldMk cId="3585878523" sldId="259"/>
        </pc:sldMkLst>
      </pc:sldChg>
      <pc:sldChg chg="modSp mod">
        <pc:chgData name="Narisara Thongmee" userId="3f5817a0-d64e-4f85-845c-fa7a0a7890f3" providerId="ADAL" clId="{E7EB25EF-EA55-4F42-BF3B-C3861761A7AC}" dt="2022-08-13T03:13:33.806" v="1" actId="20577"/>
        <pc:sldMkLst>
          <pc:docMk/>
          <pc:sldMk cId="3820570317" sldId="269"/>
        </pc:sldMkLst>
        <pc:spChg chg="mod">
          <ac:chgData name="Narisara Thongmee" userId="3f5817a0-d64e-4f85-845c-fa7a0a7890f3" providerId="ADAL" clId="{E7EB25EF-EA55-4F42-BF3B-C3861761A7AC}" dt="2022-08-13T03:13:33.806" v="1" actId="20577"/>
          <ac:spMkLst>
            <pc:docMk/>
            <pc:sldMk cId="3820570317" sldId="269"/>
            <ac:spMk id="2" creationId="{6C166C90-B36B-0B4B-0E82-D7405238B5B8}"/>
          </ac:spMkLst>
        </pc:spChg>
      </pc:sldChg>
    </pc:docChg>
  </pc:docChgLst>
  <pc:docChgLst>
    <pc:chgData name="Preyawan Phositlimpagul" userId="S::preyawan@jfbkk.or.th::5e2cd7b1-767d-4ec4-8174-bcc33deb7d25" providerId="AD" clId="Web-{4D55A6E6-1982-BE9C-9BBA-524CB199144B}"/>
    <pc:docChg chg="mod modSld">
      <pc:chgData name="Preyawan Phositlimpagul" userId="S::preyawan@jfbkk.or.th::5e2cd7b1-767d-4ec4-8174-bcc33deb7d25" providerId="AD" clId="Web-{4D55A6E6-1982-BE9C-9BBA-524CB199144B}" dt="2022-08-16T07:44:23.902" v="2"/>
      <pc:docMkLst>
        <pc:docMk/>
      </pc:docMkLst>
      <pc:sldChg chg="modSp addCm">
        <pc:chgData name="Preyawan Phositlimpagul" userId="S::preyawan@jfbkk.or.th::5e2cd7b1-767d-4ec4-8174-bcc33deb7d25" providerId="AD" clId="Web-{4D55A6E6-1982-BE9C-9BBA-524CB199144B}" dt="2022-08-16T07:44:23.902" v="2"/>
        <pc:sldMkLst>
          <pc:docMk/>
          <pc:sldMk cId="4161138751" sldId="262"/>
        </pc:sldMkLst>
        <pc:spChg chg="mod">
          <ac:chgData name="Preyawan Phositlimpagul" userId="S::preyawan@jfbkk.or.th::5e2cd7b1-767d-4ec4-8174-bcc33deb7d25" providerId="AD" clId="Web-{4D55A6E6-1982-BE9C-9BBA-524CB199144B}" dt="2022-08-16T07:38:45.733" v="0" actId="1076"/>
          <ac:spMkLst>
            <pc:docMk/>
            <pc:sldMk cId="4161138751" sldId="262"/>
            <ac:spMk id="5" creationId="{00000000-0000-0000-0000-000000000000}"/>
          </ac:spMkLst>
        </pc:spChg>
      </pc:sldChg>
    </pc:docChg>
  </pc:docChgLst>
  <pc:docChgLst>
    <pc:chgData name="Narisara Thongmee" userId="6757c35e-10a4-4930-b694-0eb276fcf2f1" providerId="ADAL" clId="{57911250-0E43-4F44-BCC9-CDCB0ADAA498}"/>
    <pc:docChg chg="undo custSel addSld delSld modSld sldOrd">
      <pc:chgData name="Narisara Thongmee" userId="6757c35e-10a4-4930-b694-0eb276fcf2f1" providerId="ADAL" clId="{57911250-0E43-4F44-BCC9-CDCB0ADAA498}" dt="2023-05-30T16:28:51.714" v="7711" actId="20577"/>
      <pc:docMkLst>
        <pc:docMk/>
      </pc:docMkLst>
      <pc:sldChg chg="addSp delSp modSp mod delAnim modAnim modNotesTx">
        <pc:chgData name="Narisara Thongmee" userId="6757c35e-10a4-4930-b694-0eb276fcf2f1" providerId="ADAL" clId="{57911250-0E43-4F44-BCC9-CDCB0ADAA498}" dt="2023-05-30T16:16:09.753" v="7521" actId="1076"/>
        <pc:sldMkLst>
          <pc:docMk/>
          <pc:sldMk cId="2461348165" sldId="267"/>
        </pc:sldMkLst>
        <pc:spChg chg="del mod">
          <ac:chgData name="Narisara Thongmee" userId="6757c35e-10a4-4930-b694-0eb276fcf2f1" providerId="ADAL" clId="{57911250-0E43-4F44-BCC9-CDCB0ADAA498}" dt="2023-05-19T08:12:58.729" v="5750" actId="478"/>
          <ac:spMkLst>
            <pc:docMk/>
            <pc:sldMk cId="2461348165" sldId="267"/>
            <ac:spMk id="2" creationId="{00000000-0000-0000-0000-000000000000}"/>
          </ac:spMkLst>
        </pc:spChg>
        <pc:spChg chg="add del mod">
          <ac:chgData name="Narisara Thongmee" userId="6757c35e-10a4-4930-b694-0eb276fcf2f1" providerId="ADAL" clId="{57911250-0E43-4F44-BCC9-CDCB0ADAA498}" dt="2023-05-19T08:13:16.755" v="5764" actId="478"/>
          <ac:spMkLst>
            <pc:docMk/>
            <pc:sldMk cId="2461348165" sldId="267"/>
            <ac:spMk id="5" creationId="{77A8629C-82DC-49E7-9385-C1DF8DE7870A}"/>
          </ac:spMkLst>
        </pc:spChg>
        <pc:spChg chg="del mod">
          <ac:chgData name="Narisara Thongmee" userId="6757c35e-10a4-4930-b694-0eb276fcf2f1" providerId="ADAL" clId="{57911250-0E43-4F44-BCC9-CDCB0ADAA498}" dt="2023-05-19T08:11:43.589" v="5746" actId="478"/>
          <ac:spMkLst>
            <pc:docMk/>
            <pc:sldMk cId="2461348165" sldId="267"/>
            <ac:spMk id="8" creationId="{00000000-0000-0000-0000-000000000000}"/>
          </ac:spMkLst>
        </pc:spChg>
        <pc:spChg chg="del mod">
          <ac:chgData name="Narisara Thongmee" userId="6757c35e-10a4-4930-b694-0eb276fcf2f1" providerId="ADAL" clId="{57911250-0E43-4F44-BCC9-CDCB0ADAA498}" dt="2023-05-19T08:11:03.460" v="5736" actId="478"/>
          <ac:spMkLst>
            <pc:docMk/>
            <pc:sldMk cId="2461348165" sldId="267"/>
            <ac:spMk id="9" creationId="{00000000-0000-0000-0000-000000000000}"/>
          </ac:spMkLst>
        </pc:spChg>
        <pc:spChg chg="mod">
          <ac:chgData name="Narisara Thongmee" userId="6757c35e-10a4-4930-b694-0eb276fcf2f1" providerId="ADAL" clId="{57911250-0E43-4F44-BCC9-CDCB0ADAA498}" dt="2023-05-30T16:15:57.729" v="7516" actId="14100"/>
          <ac:spMkLst>
            <pc:docMk/>
            <pc:sldMk cId="2461348165" sldId="267"/>
            <ac:spMk id="10" creationId="{00000000-0000-0000-0000-000000000000}"/>
          </ac:spMkLst>
        </pc:spChg>
        <pc:spChg chg="mod">
          <ac:chgData name="Narisara Thongmee" userId="6757c35e-10a4-4930-b694-0eb276fcf2f1" providerId="ADAL" clId="{57911250-0E43-4F44-BCC9-CDCB0ADAA498}" dt="2023-05-30T16:16:00.513" v="7517" actId="14100"/>
          <ac:spMkLst>
            <pc:docMk/>
            <pc:sldMk cId="2461348165" sldId="267"/>
            <ac:spMk id="11" creationId="{00000000-0000-0000-0000-000000000000}"/>
          </ac:spMkLst>
        </pc:spChg>
        <pc:spChg chg="add del mod">
          <ac:chgData name="Narisara Thongmee" userId="6757c35e-10a4-4930-b694-0eb276fcf2f1" providerId="ADAL" clId="{57911250-0E43-4F44-BCC9-CDCB0ADAA498}" dt="2023-05-30T15:30:05.059" v="6537" actId="478"/>
          <ac:spMkLst>
            <pc:docMk/>
            <pc:sldMk cId="2461348165" sldId="267"/>
            <ac:spMk id="12" creationId="{8ECEFF5A-39BA-479D-B32F-8F8D324B4C7F}"/>
          </ac:spMkLst>
        </pc:spChg>
        <pc:spChg chg="add mod">
          <ac:chgData name="Narisara Thongmee" userId="6757c35e-10a4-4930-b694-0eb276fcf2f1" providerId="ADAL" clId="{57911250-0E43-4F44-BCC9-CDCB0ADAA498}" dt="2023-05-30T16:16:09.753" v="7521" actId="1076"/>
          <ac:spMkLst>
            <pc:docMk/>
            <pc:sldMk cId="2461348165" sldId="267"/>
            <ac:spMk id="13" creationId="{4EA5CFD4-ED28-4955-9EBC-47AF23D4B825}"/>
          </ac:spMkLst>
        </pc:spChg>
        <pc:picChg chg="add mod">
          <ac:chgData name="Narisara Thongmee" userId="6757c35e-10a4-4930-b694-0eb276fcf2f1" providerId="ADAL" clId="{57911250-0E43-4F44-BCC9-CDCB0ADAA498}" dt="2023-05-30T16:15:28.118" v="7507" actId="1076"/>
          <ac:picMkLst>
            <pc:docMk/>
            <pc:sldMk cId="2461348165" sldId="267"/>
            <ac:picMk id="2" creationId="{199D76E5-8FAC-3BF3-38AE-B689C58913F0}"/>
          </ac:picMkLst>
        </pc:picChg>
        <pc:picChg chg="del mod">
          <ac:chgData name="Narisara Thongmee" userId="6757c35e-10a4-4930-b694-0eb276fcf2f1" providerId="ADAL" clId="{57911250-0E43-4F44-BCC9-CDCB0ADAA498}" dt="2023-05-30T16:15:20.186" v="7503" actId="478"/>
          <ac:picMkLst>
            <pc:docMk/>
            <pc:sldMk cId="2461348165" sldId="267"/>
            <ac:picMk id="4" creationId="{00000000-0000-0000-0000-000000000000}"/>
          </ac:picMkLst>
        </pc:picChg>
      </pc:sldChg>
      <pc:sldChg chg="addSp delSp modSp del mod modAnim addCm delCm modNotesTx">
        <pc:chgData name="Narisara Thongmee" userId="6757c35e-10a4-4930-b694-0eb276fcf2f1" providerId="ADAL" clId="{57911250-0E43-4F44-BCC9-CDCB0ADAA498}" dt="2023-05-30T15:04:19.401" v="6106" actId="20577"/>
        <pc:sldMkLst>
          <pc:docMk/>
          <pc:sldMk cId="787495529" sldId="271"/>
        </pc:sldMkLst>
        <pc:spChg chg="add del mod">
          <ac:chgData name="Narisara Thongmee" userId="6757c35e-10a4-4930-b694-0eb276fcf2f1" providerId="ADAL" clId="{57911250-0E43-4F44-BCC9-CDCB0ADAA498}" dt="2023-05-19T08:44:07.977" v="5873" actId="478"/>
          <ac:spMkLst>
            <pc:docMk/>
            <pc:sldMk cId="787495529" sldId="271"/>
            <ac:spMk id="2" creationId="{EFE77525-CE3D-4291-A562-E21639F5A4E8}"/>
          </ac:spMkLst>
        </pc:spChg>
        <pc:spChg chg="add mod ord">
          <ac:chgData name="Narisara Thongmee" userId="6757c35e-10a4-4930-b694-0eb276fcf2f1" providerId="ADAL" clId="{57911250-0E43-4F44-BCC9-CDCB0ADAA498}" dt="2023-05-19T08:53:05.876" v="6070" actId="14100"/>
          <ac:spMkLst>
            <pc:docMk/>
            <pc:sldMk cId="787495529" sldId="271"/>
            <ac:spMk id="3" creationId="{95208F22-59F6-4739-AE8F-449936C294E3}"/>
          </ac:spMkLst>
        </pc:spChg>
        <pc:spChg chg="mod">
          <ac:chgData name="Narisara Thongmee" userId="6757c35e-10a4-4930-b694-0eb276fcf2f1" providerId="ADAL" clId="{57911250-0E43-4F44-BCC9-CDCB0ADAA498}" dt="2023-05-19T07:26:28.660" v="4629" actId="20577"/>
          <ac:spMkLst>
            <pc:docMk/>
            <pc:sldMk cId="787495529" sldId="271"/>
            <ac:spMk id="4" creationId="{E8CD84FB-311E-4101-AF9B-1ED39D1D1816}"/>
          </ac:spMkLst>
        </pc:spChg>
        <pc:spChg chg="add del mod">
          <ac:chgData name="Narisara Thongmee" userId="6757c35e-10a4-4930-b694-0eb276fcf2f1" providerId="ADAL" clId="{57911250-0E43-4F44-BCC9-CDCB0ADAA498}" dt="2023-05-19T07:26:02.850" v="4601" actId="478"/>
          <ac:spMkLst>
            <pc:docMk/>
            <pc:sldMk cId="787495529" sldId="271"/>
            <ac:spMk id="7" creationId="{C59455D7-B516-4108-A0BE-1909146D2A94}"/>
          </ac:spMkLst>
        </pc:spChg>
        <pc:spChg chg="add mod">
          <ac:chgData name="Narisara Thongmee" userId="6757c35e-10a4-4930-b694-0eb276fcf2f1" providerId="ADAL" clId="{57911250-0E43-4F44-BCC9-CDCB0ADAA498}" dt="2023-05-17T08:14:37.150" v="335" actId="1076"/>
          <ac:spMkLst>
            <pc:docMk/>
            <pc:sldMk cId="787495529" sldId="271"/>
            <ac:spMk id="8" creationId="{C8A138CD-88C9-4F75-A1A1-3DE16E9E889D}"/>
          </ac:spMkLst>
        </pc:spChg>
        <pc:spChg chg="add del mod">
          <ac:chgData name="Narisara Thongmee" userId="6757c35e-10a4-4930-b694-0eb276fcf2f1" providerId="ADAL" clId="{57911250-0E43-4F44-BCC9-CDCB0ADAA498}" dt="2023-05-19T07:25:36.393" v="4591" actId="478"/>
          <ac:spMkLst>
            <pc:docMk/>
            <pc:sldMk cId="787495529" sldId="271"/>
            <ac:spMk id="8" creationId="{DE105814-2AE9-4E6B-9AFF-1A9F9D8C85C5}"/>
          </ac:spMkLst>
        </pc:spChg>
        <pc:spChg chg="add del mod">
          <ac:chgData name="Narisara Thongmee" userId="6757c35e-10a4-4930-b694-0eb276fcf2f1" providerId="ADAL" clId="{57911250-0E43-4F44-BCC9-CDCB0ADAA498}" dt="2023-05-19T07:25:42.912" v="4595" actId="478"/>
          <ac:spMkLst>
            <pc:docMk/>
            <pc:sldMk cId="787495529" sldId="271"/>
            <ac:spMk id="9" creationId="{0178C664-BF83-40A7-A564-77B4C78ADEC2}"/>
          </ac:spMkLst>
        </pc:spChg>
        <pc:spChg chg="add del mod">
          <ac:chgData name="Narisara Thongmee" userId="6757c35e-10a4-4930-b694-0eb276fcf2f1" providerId="ADAL" clId="{57911250-0E43-4F44-BCC9-CDCB0ADAA498}" dt="2023-05-19T08:48:45.926" v="5995" actId="478"/>
          <ac:spMkLst>
            <pc:docMk/>
            <pc:sldMk cId="787495529" sldId="271"/>
            <ac:spMk id="10" creationId="{B1893C6A-F041-4A97-8FF9-E441BA2F864B}"/>
          </ac:spMkLst>
        </pc:spChg>
        <pc:spChg chg="add del mod ord topLvl">
          <ac:chgData name="Narisara Thongmee" userId="6757c35e-10a4-4930-b694-0eb276fcf2f1" providerId="ADAL" clId="{57911250-0E43-4F44-BCC9-CDCB0ADAA498}" dt="2023-05-19T08:53:29.366" v="6076" actId="478"/>
          <ac:spMkLst>
            <pc:docMk/>
            <pc:sldMk cId="787495529" sldId="271"/>
            <ac:spMk id="14" creationId="{45BF83F8-BF24-4E11-B31E-29F218F7CA0B}"/>
          </ac:spMkLst>
        </pc:spChg>
        <pc:spChg chg="add del mod">
          <ac:chgData name="Narisara Thongmee" userId="6757c35e-10a4-4930-b694-0eb276fcf2f1" providerId="ADAL" clId="{57911250-0E43-4F44-BCC9-CDCB0ADAA498}" dt="2023-05-19T08:54:11.276" v="6084" actId="11529"/>
          <ac:spMkLst>
            <pc:docMk/>
            <pc:sldMk cId="787495529" sldId="271"/>
            <ac:spMk id="18" creationId="{D3441A12-9247-42A6-A1BA-6468971E9974}"/>
          </ac:spMkLst>
        </pc:spChg>
        <pc:spChg chg="add mod">
          <ac:chgData name="Narisara Thongmee" userId="6757c35e-10a4-4930-b694-0eb276fcf2f1" providerId="ADAL" clId="{57911250-0E43-4F44-BCC9-CDCB0ADAA498}" dt="2023-05-30T15:04:19.401" v="6106" actId="20577"/>
          <ac:spMkLst>
            <pc:docMk/>
            <pc:sldMk cId="787495529" sldId="271"/>
            <ac:spMk id="19" creationId="{2D7B3A70-D3EC-4F77-9596-A313497EAFAD}"/>
          </ac:spMkLst>
        </pc:spChg>
        <pc:grpChg chg="add del mod">
          <ac:chgData name="Narisara Thongmee" userId="6757c35e-10a4-4930-b694-0eb276fcf2f1" providerId="ADAL" clId="{57911250-0E43-4F44-BCC9-CDCB0ADAA498}" dt="2023-05-19T08:51:03.127" v="6012" actId="165"/>
          <ac:grpSpMkLst>
            <pc:docMk/>
            <pc:sldMk cId="787495529" sldId="271"/>
            <ac:grpSpMk id="13" creationId="{2D360036-9576-4F2F-BDDA-93355FD5A3A2}"/>
          </ac:grpSpMkLst>
        </pc:grpChg>
        <pc:picChg chg="add del mod">
          <ac:chgData name="Narisara Thongmee" userId="6757c35e-10a4-4930-b694-0eb276fcf2f1" providerId="ADAL" clId="{57911250-0E43-4F44-BCC9-CDCB0ADAA498}" dt="2023-05-19T07:25:37.618" v="4592" actId="478"/>
          <ac:picMkLst>
            <pc:docMk/>
            <pc:sldMk cId="787495529" sldId="271"/>
            <ac:picMk id="5" creationId="{5333E6C6-EAF4-4FD7-9F4E-5F22A22B9390}"/>
          </ac:picMkLst>
        </pc:picChg>
        <pc:picChg chg="add del mod">
          <ac:chgData name="Narisara Thongmee" userId="6757c35e-10a4-4930-b694-0eb276fcf2f1" providerId="ADAL" clId="{57911250-0E43-4F44-BCC9-CDCB0ADAA498}" dt="2023-05-17T08:10:01.016" v="239" actId="478"/>
          <ac:picMkLst>
            <pc:docMk/>
            <pc:sldMk cId="787495529" sldId="271"/>
            <ac:picMk id="5" creationId="{58E945A9-0A3C-43F5-A0FA-5D92560C568E}"/>
          </ac:picMkLst>
        </pc:picChg>
        <pc:picChg chg="add del">
          <ac:chgData name="Narisara Thongmee" userId="6757c35e-10a4-4930-b694-0eb276fcf2f1" providerId="ADAL" clId="{57911250-0E43-4F44-BCC9-CDCB0ADAA498}" dt="2023-05-17T08:25:09.093" v="631" actId="478"/>
          <ac:picMkLst>
            <pc:docMk/>
            <pc:sldMk cId="787495529" sldId="271"/>
            <ac:picMk id="6" creationId="{EE35A850-C5DE-4CAC-AFDE-A7A839528B1F}"/>
          </ac:picMkLst>
        </pc:picChg>
        <pc:picChg chg="add del mod">
          <ac:chgData name="Narisara Thongmee" userId="6757c35e-10a4-4930-b694-0eb276fcf2f1" providerId="ADAL" clId="{57911250-0E43-4F44-BCC9-CDCB0ADAA498}" dt="2023-05-17T08:10:03.314" v="240" actId="478"/>
          <ac:picMkLst>
            <pc:docMk/>
            <pc:sldMk cId="787495529" sldId="271"/>
            <ac:picMk id="7" creationId="{4BFD1CDC-B390-40A4-9AD8-1C5239600F85}"/>
          </ac:picMkLst>
        </pc:picChg>
        <pc:picChg chg="add del mod topLvl">
          <ac:chgData name="Narisara Thongmee" userId="6757c35e-10a4-4930-b694-0eb276fcf2f1" providerId="ADAL" clId="{57911250-0E43-4F44-BCC9-CDCB0ADAA498}" dt="2023-05-19T08:51:12.118" v="6015" actId="478"/>
          <ac:picMkLst>
            <pc:docMk/>
            <pc:sldMk cId="787495529" sldId="271"/>
            <ac:picMk id="11" creationId="{A0334B19-9DA5-4FF1-A637-7DB5CAACBD03}"/>
          </ac:picMkLst>
        </pc:picChg>
        <pc:picChg chg="add mod ord">
          <ac:chgData name="Narisara Thongmee" userId="6757c35e-10a4-4930-b694-0eb276fcf2f1" providerId="ADAL" clId="{57911250-0E43-4F44-BCC9-CDCB0ADAA498}" dt="2023-05-19T08:51:31.926" v="6022" actId="166"/>
          <ac:picMkLst>
            <pc:docMk/>
            <pc:sldMk cId="787495529" sldId="271"/>
            <ac:picMk id="16" creationId="{807D9A49-2A44-487C-B1BD-38FF5114CE91}"/>
          </ac:picMkLst>
        </pc:picChg>
        <pc:picChg chg="add del mod ord">
          <ac:chgData name="Narisara Thongmee" userId="6757c35e-10a4-4930-b694-0eb276fcf2f1" providerId="ADAL" clId="{57911250-0E43-4F44-BCC9-CDCB0ADAA498}" dt="2023-05-19T08:51:51.366" v="6027" actId="478"/>
          <ac:picMkLst>
            <pc:docMk/>
            <pc:sldMk cId="787495529" sldId="271"/>
            <ac:picMk id="17" creationId="{5E198D42-7ECE-423F-9799-09A47712A445}"/>
          </ac:picMkLst>
        </pc:picChg>
        <pc:picChg chg="add del mod">
          <ac:chgData name="Narisara Thongmee" userId="6757c35e-10a4-4930-b694-0eb276fcf2f1" providerId="ADAL" clId="{57911250-0E43-4F44-BCC9-CDCB0ADAA498}" dt="2023-05-19T08:48:22.726" v="5987" actId="478"/>
          <ac:picMkLst>
            <pc:docMk/>
            <pc:sldMk cId="787495529" sldId="271"/>
            <ac:picMk id="1026" creationId="{33347106-2BB3-4BB6-A82A-2F6DE783A425}"/>
          </ac:picMkLst>
        </pc:picChg>
        <pc:picChg chg="add mod">
          <ac:chgData name="Narisara Thongmee" userId="6757c35e-10a4-4930-b694-0eb276fcf2f1" providerId="ADAL" clId="{57911250-0E43-4F44-BCC9-CDCB0ADAA498}" dt="2023-05-17T08:14:38.441" v="336" actId="1076"/>
          <ac:picMkLst>
            <pc:docMk/>
            <pc:sldMk cId="787495529" sldId="271"/>
            <ac:picMk id="1026" creationId="{E9F63850-D3AB-4D17-9A89-F0F7AB3C348A}"/>
          </ac:picMkLst>
        </pc:picChg>
      </pc:sldChg>
      <pc:sldChg chg="addSp delSp modSp mod modNotesTx">
        <pc:chgData name="Narisara Thongmee" userId="6757c35e-10a4-4930-b694-0eb276fcf2f1" providerId="ADAL" clId="{57911250-0E43-4F44-BCC9-CDCB0ADAA498}" dt="2023-05-30T15:05:46.386" v="6120" actId="20577"/>
        <pc:sldMkLst>
          <pc:docMk/>
          <pc:sldMk cId="3657172519" sldId="272"/>
        </pc:sldMkLst>
        <pc:spChg chg="mod">
          <ac:chgData name="Narisara Thongmee" userId="6757c35e-10a4-4930-b694-0eb276fcf2f1" providerId="ADAL" clId="{57911250-0E43-4F44-BCC9-CDCB0ADAA498}" dt="2023-05-19T07:29:21.600" v="4677" actId="20577"/>
          <ac:spMkLst>
            <pc:docMk/>
            <pc:sldMk cId="3657172519" sldId="272"/>
            <ac:spMk id="5" creationId="{ADADDB71-8F9A-457E-9814-9F217BB08C65}"/>
          </ac:spMkLst>
        </pc:spChg>
        <pc:spChg chg="add del mod">
          <ac:chgData name="Narisara Thongmee" userId="6757c35e-10a4-4930-b694-0eb276fcf2f1" providerId="ADAL" clId="{57911250-0E43-4F44-BCC9-CDCB0ADAA498}" dt="2023-05-19T07:29:26.193" v="4678" actId="478"/>
          <ac:spMkLst>
            <pc:docMk/>
            <pc:sldMk cId="3657172519" sldId="272"/>
            <ac:spMk id="7" creationId="{C5995852-8CF2-4053-8A4E-6C997BA30782}"/>
          </ac:spMkLst>
        </pc:spChg>
        <pc:spChg chg="add mod">
          <ac:chgData name="Narisara Thongmee" userId="6757c35e-10a4-4930-b694-0eb276fcf2f1" providerId="ADAL" clId="{57911250-0E43-4F44-BCC9-CDCB0ADAA498}" dt="2023-05-30T15:05:46.386" v="6120" actId="20577"/>
          <ac:spMkLst>
            <pc:docMk/>
            <pc:sldMk cId="3657172519" sldId="272"/>
            <ac:spMk id="8" creationId="{10FCB1B2-CC06-4A09-98A9-81E0E8FE0854}"/>
          </ac:spMkLst>
        </pc:spChg>
        <pc:spChg chg="add del">
          <ac:chgData name="Narisara Thongmee" userId="6757c35e-10a4-4930-b694-0eb276fcf2f1" providerId="ADAL" clId="{57911250-0E43-4F44-BCC9-CDCB0ADAA498}" dt="2023-05-17T08:30:40.007" v="789" actId="478"/>
          <ac:spMkLst>
            <pc:docMk/>
            <pc:sldMk cId="3657172519" sldId="272"/>
            <ac:spMk id="9" creationId="{74C3FBF6-5B76-4716-87FC-4C3EFB685377}"/>
          </ac:spMkLst>
        </pc:spChg>
        <pc:spChg chg="add del mod">
          <ac:chgData name="Narisara Thongmee" userId="6757c35e-10a4-4930-b694-0eb276fcf2f1" providerId="ADAL" clId="{57911250-0E43-4F44-BCC9-CDCB0ADAA498}" dt="2023-05-17T08:34:53.751" v="856" actId="478"/>
          <ac:spMkLst>
            <pc:docMk/>
            <pc:sldMk cId="3657172519" sldId="272"/>
            <ac:spMk id="10" creationId="{188FFC28-01AE-433F-9D4F-7522003CEE70}"/>
          </ac:spMkLst>
        </pc:spChg>
        <pc:picChg chg="del">
          <ac:chgData name="Narisara Thongmee" userId="6757c35e-10a4-4930-b694-0eb276fcf2f1" providerId="ADAL" clId="{57911250-0E43-4F44-BCC9-CDCB0ADAA498}" dt="2023-05-19T07:40:09.936" v="4892" actId="478"/>
          <ac:picMkLst>
            <pc:docMk/>
            <pc:sldMk cId="3657172519" sldId="272"/>
            <ac:picMk id="6" creationId="{57B43F93-AD04-426A-A192-519B874CD20B}"/>
          </ac:picMkLst>
        </pc:picChg>
        <pc:picChg chg="add mod">
          <ac:chgData name="Narisara Thongmee" userId="6757c35e-10a4-4930-b694-0eb276fcf2f1" providerId="ADAL" clId="{57911250-0E43-4F44-BCC9-CDCB0ADAA498}" dt="2023-05-19T07:40:12.002" v="4893" actId="1076"/>
          <ac:picMkLst>
            <pc:docMk/>
            <pc:sldMk cId="3657172519" sldId="272"/>
            <ac:picMk id="9" creationId="{98C5A89C-B061-469F-A59B-E6DE4647FD9B}"/>
          </ac:picMkLst>
        </pc:picChg>
      </pc:sldChg>
      <pc:sldChg chg="addSp delSp modSp mod delAnim modAnim modNotesTx">
        <pc:chgData name="Narisara Thongmee" userId="6757c35e-10a4-4930-b694-0eb276fcf2f1" providerId="ADAL" clId="{57911250-0E43-4F44-BCC9-CDCB0ADAA498}" dt="2023-05-30T16:08:49.422" v="7314" actId="14100"/>
        <pc:sldMkLst>
          <pc:docMk/>
          <pc:sldMk cId="2188902135" sldId="280"/>
        </pc:sldMkLst>
        <pc:spChg chg="add mod">
          <ac:chgData name="Narisara Thongmee" userId="6757c35e-10a4-4930-b694-0eb276fcf2f1" providerId="ADAL" clId="{57911250-0E43-4F44-BCC9-CDCB0ADAA498}" dt="2023-05-30T16:08:24.476" v="7283" actId="14100"/>
          <ac:spMkLst>
            <pc:docMk/>
            <pc:sldMk cId="2188902135" sldId="280"/>
            <ac:spMk id="3" creationId="{6AF0EBFF-C151-AB44-37D9-DDC3B894DC8C}"/>
          </ac:spMkLst>
        </pc:spChg>
        <pc:spChg chg="mod">
          <ac:chgData name="Narisara Thongmee" userId="6757c35e-10a4-4930-b694-0eb276fcf2f1" providerId="ADAL" clId="{57911250-0E43-4F44-BCC9-CDCB0ADAA498}" dt="2023-05-30T16:07:20.552" v="7234" actId="14100"/>
          <ac:spMkLst>
            <pc:docMk/>
            <pc:sldMk cId="2188902135" sldId="280"/>
            <ac:spMk id="4" creationId="{C3D106BB-AFD2-4456-8EB1-AA63BA3276C9}"/>
          </ac:spMkLst>
        </pc:spChg>
        <pc:spChg chg="add mod">
          <ac:chgData name="Narisara Thongmee" userId="6757c35e-10a4-4930-b694-0eb276fcf2f1" providerId="ADAL" clId="{57911250-0E43-4F44-BCC9-CDCB0ADAA498}" dt="2023-05-30T16:08:49.422" v="7314" actId="14100"/>
          <ac:spMkLst>
            <pc:docMk/>
            <pc:sldMk cId="2188902135" sldId="280"/>
            <ac:spMk id="5" creationId="{FD57FB78-9064-2A05-26B6-C10F6508FE58}"/>
          </ac:spMkLst>
        </pc:spChg>
        <pc:spChg chg="add del mod">
          <ac:chgData name="Narisara Thongmee" userId="6757c35e-10a4-4930-b694-0eb276fcf2f1" providerId="ADAL" clId="{57911250-0E43-4F44-BCC9-CDCB0ADAA498}" dt="2023-05-30T15:58:37.440" v="7164" actId="478"/>
          <ac:spMkLst>
            <pc:docMk/>
            <pc:sldMk cId="2188902135" sldId="280"/>
            <ac:spMk id="13" creationId="{8A79035A-4C1C-4E0B-9495-9B2D801D2168}"/>
          </ac:spMkLst>
        </pc:spChg>
        <pc:spChg chg="del mod">
          <ac:chgData name="Narisara Thongmee" userId="6757c35e-10a4-4930-b694-0eb276fcf2f1" providerId="ADAL" clId="{57911250-0E43-4F44-BCC9-CDCB0ADAA498}" dt="2023-05-19T08:07:59.268" v="5624" actId="21"/>
          <ac:spMkLst>
            <pc:docMk/>
            <pc:sldMk cId="2188902135" sldId="280"/>
            <ac:spMk id="23" creationId="{B27FE53A-0B9C-4403-885E-55F71DB26918}"/>
          </ac:spMkLst>
        </pc:spChg>
        <pc:grpChg chg="del">
          <ac:chgData name="Narisara Thongmee" userId="6757c35e-10a4-4930-b694-0eb276fcf2f1" providerId="ADAL" clId="{57911250-0E43-4F44-BCC9-CDCB0ADAA498}" dt="2023-05-17T10:48:04.343" v="3397" actId="478"/>
          <ac:grpSpMkLst>
            <pc:docMk/>
            <pc:sldMk cId="2188902135" sldId="280"/>
            <ac:grpSpMk id="3" creationId="{834C8986-421B-4328-9731-ED3947042C42}"/>
          </ac:grpSpMkLst>
        </pc:grpChg>
        <pc:picChg chg="add mod">
          <ac:chgData name="Narisara Thongmee" userId="6757c35e-10a4-4930-b694-0eb276fcf2f1" providerId="ADAL" clId="{57911250-0E43-4F44-BCC9-CDCB0ADAA498}" dt="2023-05-30T16:07:03.762" v="7227" actId="1076"/>
          <ac:picMkLst>
            <pc:docMk/>
            <pc:sldMk cId="2188902135" sldId="280"/>
            <ac:picMk id="2" creationId="{A76DD979-6960-28B1-8001-57BE6B1FD17B}"/>
          </ac:picMkLst>
        </pc:picChg>
        <pc:picChg chg="del mod">
          <ac:chgData name="Narisara Thongmee" userId="6757c35e-10a4-4930-b694-0eb276fcf2f1" providerId="ADAL" clId="{57911250-0E43-4F44-BCC9-CDCB0ADAA498}" dt="2023-05-30T16:00:34.773" v="7203" actId="478"/>
          <ac:picMkLst>
            <pc:docMk/>
            <pc:sldMk cId="2188902135" sldId="280"/>
            <ac:picMk id="6" creationId="{35B3734B-9552-409B-84D3-2E17D6820F71}"/>
          </ac:picMkLst>
        </pc:picChg>
        <pc:picChg chg="add del mod">
          <ac:chgData name="Narisara Thongmee" userId="6757c35e-10a4-4930-b694-0eb276fcf2f1" providerId="ADAL" clId="{57911250-0E43-4F44-BCC9-CDCB0ADAA498}" dt="2023-05-17T10:54:54.501" v="3909" actId="478"/>
          <ac:picMkLst>
            <pc:docMk/>
            <pc:sldMk cId="2188902135" sldId="280"/>
            <ac:picMk id="12" creationId="{9A3F65CA-E0C3-40C8-AD39-E58ECE9258AA}"/>
          </ac:picMkLst>
        </pc:picChg>
        <pc:picChg chg="del mod">
          <ac:chgData name="Narisara Thongmee" userId="6757c35e-10a4-4930-b694-0eb276fcf2f1" providerId="ADAL" clId="{57911250-0E43-4F44-BCC9-CDCB0ADAA498}" dt="2023-05-19T08:07:47.432" v="5621" actId="478"/>
          <ac:picMkLst>
            <pc:docMk/>
            <pc:sldMk cId="2188902135" sldId="280"/>
            <ac:picMk id="16" creationId="{7C18FF74-B5F6-40ED-8222-5392A07FEFB6}"/>
          </ac:picMkLst>
        </pc:picChg>
        <pc:picChg chg="del mod">
          <ac:chgData name="Narisara Thongmee" userId="6757c35e-10a4-4930-b694-0eb276fcf2f1" providerId="ADAL" clId="{57911250-0E43-4F44-BCC9-CDCB0ADAA498}" dt="2023-05-19T08:07:48.324" v="5622" actId="478"/>
          <ac:picMkLst>
            <pc:docMk/>
            <pc:sldMk cId="2188902135" sldId="280"/>
            <ac:picMk id="17" creationId="{564F74D4-19A8-4075-AC62-A2A3E3984972}"/>
          </ac:picMkLst>
        </pc:picChg>
        <pc:picChg chg="del mod">
          <ac:chgData name="Narisara Thongmee" userId="6757c35e-10a4-4930-b694-0eb276fcf2f1" providerId="ADAL" clId="{57911250-0E43-4F44-BCC9-CDCB0ADAA498}" dt="2023-05-30T16:00:36.173" v="7204" actId="478"/>
          <ac:picMkLst>
            <pc:docMk/>
            <pc:sldMk cId="2188902135" sldId="280"/>
            <ac:picMk id="22" creationId="{1523D2A2-6FB7-4C5B-9BEE-5F9CB7E5F9D8}"/>
          </ac:picMkLst>
        </pc:picChg>
        <pc:picChg chg="add mod">
          <ac:chgData name="Narisara Thongmee" userId="6757c35e-10a4-4930-b694-0eb276fcf2f1" providerId="ADAL" clId="{57911250-0E43-4F44-BCC9-CDCB0ADAA498}" dt="2023-05-30T16:07:29.586" v="7236" actId="1076"/>
          <ac:picMkLst>
            <pc:docMk/>
            <pc:sldMk cId="2188902135" sldId="280"/>
            <ac:picMk id="1026" creationId="{587FBC82-C50A-3167-E7D6-06EE8D2F1450}"/>
          </ac:picMkLst>
        </pc:picChg>
        <pc:picChg chg="add mod">
          <ac:chgData name="Narisara Thongmee" userId="6757c35e-10a4-4930-b694-0eb276fcf2f1" providerId="ADAL" clId="{57911250-0E43-4F44-BCC9-CDCB0ADAA498}" dt="2023-05-30T16:07:38.309" v="7237" actId="1076"/>
          <ac:picMkLst>
            <pc:docMk/>
            <pc:sldMk cId="2188902135" sldId="280"/>
            <ac:picMk id="1028" creationId="{108840AB-1DFC-D471-DF76-73AFC631325A}"/>
          </ac:picMkLst>
        </pc:picChg>
        <pc:picChg chg="del mod">
          <ac:chgData name="Narisara Thongmee" userId="6757c35e-10a4-4930-b694-0eb276fcf2f1" providerId="ADAL" clId="{57911250-0E43-4F44-BCC9-CDCB0ADAA498}" dt="2023-05-19T08:07:59.268" v="5624" actId="21"/>
          <ac:picMkLst>
            <pc:docMk/>
            <pc:sldMk cId="2188902135" sldId="280"/>
            <ac:picMk id="1030" creationId="{1F378B9D-0540-4A0C-975F-7CD2416A34EA}"/>
          </ac:picMkLst>
        </pc:picChg>
      </pc:sldChg>
      <pc:sldChg chg="modSp del mod modShow modNotesTx">
        <pc:chgData name="Narisara Thongmee" userId="6757c35e-10a4-4930-b694-0eb276fcf2f1" providerId="ADAL" clId="{57911250-0E43-4F44-BCC9-CDCB0ADAA498}" dt="2023-05-30T15:29:54.130" v="6536" actId="47"/>
        <pc:sldMkLst>
          <pc:docMk/>
          <pc:sldMk cId="1930392795" sldId="282"/>
        </pc:sldMkLst>
        <pc:spChg chg="mod">
          <ac:chgData name="Narisara Thongmee" userId="6757c35e-10a4-4930-b694-0eb276fcf2f1" providerId="ADAL" clId="{57911250-0E43-4F44-BCC9-CDCB0ADAA498}" dt="2023-04-12T09:12:01.481" v="11" actId="20577"/>
          <ac:spMkLst>
            <pc:docMk/>
            <pc:sldMk cId="1930392795" sldId="282"/>
            <ac:spMk id="3" creationId="{D383C790-02AE-4FD0-BDD1-51AD5B4478B0}"/>
          </ac:spMkLst>
        </pc:spChg>
      </pc:sldChg>
      <pc:sldChg chg="addSp delSp modSp del mod delAnim modShow addCm">
        <pc:chgData name="Narisara Thongmee" userId="6757c35e-10a4-4930-b694-0eb276fcf2f1" providerId="ADAL" clId="{57911250-0E43-4F44-BCC9-CDCB0ADAA498}" dt="2023-05-30T15:08:32.667" v="6132" actId="47"/>
        <pc:sldMkLst>
          <pc:docMk/>
          <pc:sldMk cId="1372504570" sldId="289"/>
        </pc:sldMkLst>
        <pc:spChg chg="del">
          <ac:chgData name="Narisara Thongmee" userId="6757c35e-10a4-4930-b694-0eb276fcf2f1" providerId="ADAL" clId="{57911250-0E43-4F44-BCC9-CDCB0ADAA498}" dt="2023-05-19T07:38:42.032" v="4869" actId="478"/>
          <ac:spMkLst>
            <pc:docMk/>
            <pc:sldMk cId="1372504570" sldId="289"/>
            <ac:spMk id="2" creationId="{2B1383B1-FF59-442A-9BDD-32A0C335799B}"/>
          </ac:spMkLst>
        </pc:spChg>
        <pc:spChg chg="mod">
          <ac:chgData name="Narisara Thongmee" userId="6757c35e-10a4-4930-b694-0eb276fcf2f1" providerId="ADAL" clId="{57911250-0E43-4F44-BCC9-CDCB0ADAA498}" dt="2023-05-19T07:40:47.384" v="4927" actId="1076"/>
          <ac:spMkLst>
            <pc:docMk/>
            <pc:sldMk cId="1372504570" sldId="289"/>
            <ac:spMk id="5" creationId="{6221DB03-1207-4ADA-B606-C81A0A65F8B6}"/>
          </ac:spMkLst>
        </pc:spChg>
        <pc:spChg chg="del mod">
          <ac:chgData name="Narisara Thongmee" userId="6757c35e-10a4-4930-b694-0eb276fcf2f1" providerId="ADAL" clId="{57911250-0E43-4F44-BCC9-CDCB0ADAA498}" dt="2023-05-19T07:40:45.714" v="4926" actId="478"/>
          <ac:spMkLst>
            <pc:docMk/>
            <pc:sldMk cId="1372504570" sldId="289"/>
            <ac:spMk id="6" creationId="{FF1B06AF-F88C-4A79-B249-5557FF8AAA35}"/>
          </ac:spMkLst>
        </pc:spChg>
        <pc:picChg chg="del mod">
          <ac:chgData name="Narisara Thongmee" userId="6757c35e-10a4-4930-b694-0eb276fcf2f1" providerId="ADAL" clId="{57911250-0E43-4F44-BCC9-CDCB0ADAA498}" dt="2023-05-19T07:40:31.842" v="4895" actId="478"/>
          <ac:picMkLst>
            <pc:docMk/>
            <pc:sldMk cId="1372504570" sldId="289"/>
            <ac:picMk id="4" creationId="{67EFC2DE-A47E-4E16-938B-2FE8C66F36A7}"/>
          </ac:picMkLst>
        </pc:picChg>
        <pc:picChg chg="add mod">
          <ac:chgData name="Narisara Thongmee" userId="6757c35e-10a4-4930-b694-0eb276fcf2f1" providerId="ADAL" clId="{57911250-0E43-4F44-BCC9-CDCB0ADAA498}" dt="2023-05-19T07:40:33.080" v="4896" actId="1076"/>
          <ac:picMkLst>
            <pc:docMk/>
            <pc:sldMk cId="1372504570" sldId="289"/>
            <ac:picMk id="7" creationId="{FAFFCF5A-B371-4725-A29A-99CC72993644}"/>
          </ac:picMkLst>
        </pc:picChg>
      </pc:sldChg>
      <pc:sldChg chg="addSp modSp del mod">
        <pc:chgData name="Narisara Thongmee" userId="6757c35e-10a4-4930-b694-0eb276fcf2f1" providerId="ADAL" clId="{57911250-0E43-4F44-BCC9-CDCB0ADAA498}" dt="2023-05-30T15:16:49.060" v="6262" actId="47"/>
        <pc:sldMkLst>
          <pc:docMk/>
          <pc:sldMk cId="3297696988" sldId="290"/>
        </pc:sldMkLst>
        <pc:spChg chg="mod">
          <ac:chgData name="Narisara Thongmee" userId="6757c35e-10a4-4930-b694-0eb276fcf2f1" providerId="ADAL" clId="{57911250-0E43-4F44-BCC9-CDCB0ADAA498}" dt="2023-05-30T15:08:25.228" v="6130" actId="14100"/>
          <ac:spMkLst>
            <pc:docMk/>
            <pc:sldMk cId="3297696988" sldId="290"/>
            <ac:spMk id="7" creationId="{00000000-0000-0000-0000-000000000000}"/>
          </ac:spMkLst>
        </pc:spChg>
        <pc:picChg chg="add mod">
          <ac:chgData name="Narisara Thongmee" userId="6757c35e-10a4-4930-b694-0eb276fcf2f1" providerId="ADAL" clId="{57911250-0E43-4F44-BCC9-CDCB0ADAA498}" dt="2023-05-30T15:08:51.847" v="6134" actId="1076"/>
          <ac:picMkLst>
            <pc:docMk/>
            <pc:sldMk cId="3297696988" sldId="290"/>
            <ac:picMk id="2" creationId="{2880EBA6-1134-C6D6-4C3B-6B3D15485283}"/>
          </ac:picMkLst>
        </pc:picChg>
        <pc:picChg chg="add mod">
          <ac:chgData name="Narisara Thongmee" userId="6757c35e-10a4-4930-b694-0eb276fcf2f1" providerId="ADAL" clId="{57911250-0E43-4F44-BCC9-CDCB0ADAA498}" dt="2023-05-30T15:08:47.932" v="6133" actId="1076"/>
          <ac:picMkLst>
            <pc:docMk/>
            <pc:sldMk cId="3297696988" sldId="290"/>
            <ac:picMk id="3" creationId="{848E3390-22A4-CA4C-33B1-FD26F5C9545D}"/>
          </ac:picMkLst>
        </pc:picChg>
        <pc:picChg chg="mod">
          <ac:chgData name="Narisara Thongmee" userId="6757c35e-10a4-4930-b694-0eb276fcf2f1" providerId="ADAL" clId="{57911250-0E43-4F44-BCC9-CDCB0ADAA498}" dt="2023-05-30T15:08:26.167" v="6131" actId="1076"/>
          <ac:picMkLst>
            <pc:docMk/>
            <pc:sldMk cId="3297696988" sldId="290"/>
            <ac:picMk id="8" creationId="{00000000-0000-0000-0000-000000000000}"/>
          </ac:picMkLst>
        </pc:picChg>
      </pc:sldChg>
      <pc:sldChg chg="addSp delSp modSp add del mod modAnim modShow addCm delCm modNotesTx">
        <pc:chgData name="Narisara Thongmee" userId="6757c35e-10a4-4930-b694-0eb276fcf2f1" providerId="ADAL" clId="{57911250-0E43-4F44-BCC9-CDCB0ADAA498}" dt="2023-05-30T15:32:02.970" v="6554" actId="1076"/>
        <pc:sldMkLst>
          <pc:docMk/>
          <pc:sldMk cId="706880010" sldId="292"/>
        </pc:sldMkLst>
        <pc:spChg chg="add del mod">
          <ac:chgData name="Narisara Thongmee" userId="6757c35e-10a4-4930-b694-0eb276fcf2f1" providerId="ADAL" clId="{57911250-0E43-4F44-BCC9-CDCB0ADAA498}" dt="2023-05-30T15:12:25.812" v="6169" actId="478"/>
          <ac:spMkLst>
            <pc:docMk/>
            <pc:sldMk cId="706880010" sldId="292"/>
            <ac:spMk id="2" creationId="{1A216E7B-E103-8864-25E8-5BAE5BD19461}"/>
          </ac:spMkLst>
        </pc:spChg>
        <pc:spChg chg="add del mod">
          <ac:chgData name="Narisara Thongmee" userId="6757c35e-10a4-4930-b694-0eb276fcf2f1" providerId="ADAL" clId="{57911250-0E43-4F44-BCC9-CDCB0ADAA498}" dt="2023-05-30T15:12:30.353" v="6171" actId="478"/>
          <ac:spMkLst>
            <pc:docMk/>
            <pc:sldMk cId="706880010" sldId="292"/>
            <ac:spMk id="4" creationId="{B1ABDB3C-8826-7088-847F-C32950B98D9E}"/>
          </ac:spMkLst>
        </pc:spChg>
        <pc:spChg chg="add mod">
          <ac:chgData name="Narisara Thongmee" userId="6757c35e-10a4-4930-b694-0eb276fcf2f1" providerId="ADAL" clId="{57911250-0E43-4F44-BCC9-CDCB0ADAA498}" dt="2023-05-30T15:15:59.540" v="6254" actId="1076"/>
          <ac:spMkLst>
            <pc:docMk/>
            <pc:sldMk cId="706880010" sldId="292"/>
            <ac:spMk id="5" creationId="{752ECBE3-0921-C362-BAC6-4FF611FECF23}"/>
          </ac:spMkLst>
        </pc:spChg>
        <pc:spChg chg="del">
          <ac:chgData name="Narisara Thongmee" userId="6757c35e-10a4-4930-b694-0eb276fcf2f1" providerId="ADAL" clId="{57911250-0E43-4F44-BCC9-CDCB0ADAA498}" dt="2023-05-17T10:07:05.846" v="2580" actId="478"/>
          <ac:spMkLst>
            <pc:docMk/>
            <pc:sldMk cId="706880010" sldId="292"/>
            <ac:spMk id="8" creationId="{B99A0673-EFDE-42A1-8DB7-EBA241CE112E}"/>
          </ac:spMkLst>
        </pc:spChg>
        <pc:spChg chg="mod">
          <ac:chgData name="Narisara Thongmee" userId="6757c35e-10a4-4930-b694-0eb276fcf2f1" providerId="ADAL" clId="{57911250-0E43-4F44-BCC9-CDCB0ADAA498}" dt="2023-05-30T15:21:59.238" v="6403" actId="1076"/>
          <ac:spMkLst>
            <pc:docMk/>
            <pc:sldMk cId="706880010" sldId="292"/>
            <ac:spMk id="9" creationId="{943EBBC3-93E7-4971-B6A4-69C35A501A8C}"/>
          </ac:spMkLst>
        </pc:spChg>
        <pc:spChg chg="mod">
          <ac:chgData name="Narisara Thongmee" userId="6757c35e-10a4-4930-b694-0eb276fcf2f1" providerId="ADAL" clId="{57911250-0E43-4F44-BCC9-CDCB0ADAA498}" dt="2023-05-30T15:15:20.025" v="6242" actId="1035"/>
          <ac:spMkLst>
            <pc:docMk/>
            <pc:sldMk cId="706880010" sldId="292"/>
            <ac:spMk id="10" creationId="{FD382A2A-ED3B-4F3B-8281-52E540364D62}"/>
          </ac:spMkLst>
        </pc:spChg>
        <pc:spChg chg="mod">
          <ac:chgData name="Narisara Thongmee" userId="6757c35e-10a4-4930-b694-0eb276fcf2f1" providerId="ADAL" clId="{57911250-0E43-4F44-BCC9-CDCB0ADAA498}" dt="2023-05-30T15:16:05.739" v="6256" actId="1076"/>
          <ac:spMkLst>
            <pc:docMk/>
            <pc:sldMk cId="706880010" sldId="292"/>
            <ac:spMk id="11" creationId="{A6961D77-DC7F-4005-84C6-AC4F44119183}"/>
          </ac:spMkLst>
        </pc:spChg>
        <pc:spChg chg="add mod">
          <ac:chgData name="Narisara Thongmee" userId="6757c35e-10a4-4930-b694-0eb276fcf2f1" providerId="ADAL" clId="{57911250-0E43-4F44-BCC9-CDCB0ADAA498}" dt="2023-05-30T15:16:17.870" v="6261" actId="1076"/>
          <ac:spMkLst>
            <pc:docMk/>
            <pc:sldMk cId="706880010" sldId="292"/>
            <ac:spMk id="12" creationId="{87264349-4DD3-4A8F-BFB9-FC663A371FCD}"/>
          </ac:spMkLst>
        </pc:spChg>
        <pc:spChg chg="add del mod">
          <ac:chgData name="Narisara Thongmee" userId="6757c35e-10a4-4930-b694-0eb276fcf2f1" providerId="ADAL" clId="{57911250-0E43-4F44-BCC9-CDCB0ADAA498}" dt="2023-05-30T15:10:55.835" v="6151" actId="478"/>
          <ac:spMkLst>
            <pc:docMk/>
            <pc:sldMk cId="706880010" sldId="292"/>
            <ac:spMk id="15" creationId="{AC2D299F-AFDB-46DE-B4C9-830C4DFD0078}"/>
          </ac:spMkLst>
        </pc:spChg>
        <pc:spChg chg="add mod">
          <ac:chgData name="Narisara Thongmee" userId="6757c35e-10a4-4930-b694-0eb276fcf2f1" providerId="ADAL" clId="{57911250-0E43-4F44-BCC9-CDCB0ADAA498}" dt="2023-05-30T15:32:02.970" v="6554" actId="1076"/>
          <ac:spMkLst>
            <pc:docMk/>
            <pc:sldMk cId="706880010" sldId="292"/>
            <ac:spMk id="16" creationId="{4AB53201-A483-403C-BEE9-F912B13B1292}"/>
          </ac:spMkLst>
        </pc:spChg>
        <pc:spChg chg="add mod">
          <ac:chgData name="Narisara Thongmee" userId="6757c35e-10a4-4930-b694-0eb276fcf2f1" providerId="ADAL" clId="{57911250-0E43-4F44-BCC9-CDCB0ADAA498}" dt="2023-05-30T15:32:00.222" v="6553" actId="1076"/>
          <ac:spMkLst>
            <pc:docMk/>
            <pc:sldMk cId="706880010" sldId="292"/>
            <ac:spMk id="17" creationId="{E8230149-16AA-4DD4-82EE-DD4CC582765D}"/>
          </ac:spMkLst>
        </pc:spChg>
        <pc:picChg chg="add mod">
          <ac:chgData name="Narisara Thongmee" userId="6757c35e-10a4-4930-b694-0eb276fcf2f1" providerId="ADAL" clId="{57911250-0E43-4F44-BCC9-CDCB0ADAA498}" dt="2023-05-30T15:16:10.762" v="6259" actId="1076"/>
          <ac:picMkLst>
            <pc:docMk/>
            <pc:sldMk cId="706880010" sldId="292"/>
            <ac:picMk id="3" creationId="{491E2E2D-BB26-41C9-B6CB-5B8350B0E488}"/>
          </ac:picMkLst>
        </pc:picChg>
        <pc:picChg chg="del">
          <ac:chgData name="Narisara Thongmee" userId="6757c35e-10a4-4930-b694-0eb276fcf2f1" providerId="ADAL" clId="{57911250-0E43-4F44-BCC9-CDCB0ADAA498}" dt="2023-05-17T10:05:20.629" v="2461" actId="478"/>
          <ac:picMkLst>
            <pc:docMk/>
            <pc:sldMk cId="706880010" sldId="292"/>
            <ac:picMk id="5" creationId="{8A4BD476-E1C8-4FB6-8508-9B6486B02232}"/>
          </ac:picMkLst>
        </pc:picChg>
        <pc:picChg chg="add del mod">
          <ac:chgData name="Narisara Thongmee" userId="6757c35e-10a4-4930-b694-0eb276fcf2f1" providerId="ADAL" clId="{57911250-0E43-4F44-BCC9-CDCB0ADAA498}" dt="2023-05-30T15:13:18.299" v="6176" actId="478"/>
          <ac:picMkLst>
            <pc:docMk/>
            <pc:sldMk cId="706880010" sldId="292"/>
            <ac:picMk id="6" creationId="{8AEAD806-BC85-798D-39B5-E107FBDDA93A}"/>
          </ac:picMkLst>
        </pc:picChg>
        <pc:picChg chg="mod">
          <ac:chgData name="Narisara Thongmee" userId="6757c35e-10a4-4930-b694-0eb276fcf2f1" providerId="ADAL" clId="{57911250-0E43-4F44-BCC9-CDCB0ADAA498}" dt="2023-05-30T15:22:41.509" v="6414" actId="1076"/>
          <ac:picMkLst>
            <pc:docMk/>
            <pc:sldMk cId="706880010" sldId="292"/>
            <ac:picMk id="7" creationId="{E683FBBD-CE03-4A9B-B58F-CD40C6DC7192}"/>
          </ac:picMkLst>
        </pc:picChg>
        <pc:picChg chg="add mod">
          <ac:chgData name="Narisara Thongmee" userId="6757c35e-10a4-4930-b694-0eb276fcf2f1" providerId="ADAL" clId="{57911250-0E43-4F44-BCC9-CDCB0ADAA498}" dt="2023-05-30T15:16:00.876" v="6255" actId="1076"/>
          <ac:picMkLst>
            <pc:docMk/>
            <pc:sldMk cId="706880010" sldId="292"/>
            <ac:picMk id="8" creationId="{CC06626D-0A1D-2202-5F5C-0A59F88CAEB4}"/>
          </ac:picMkLst>
        </pc:picChg>
        <pc:picChg chg="add mod">
          <ac:chgData name="Narisara Thongmee" userId="6757c35e-10a4-4930-b694-0eb276fcf2f1" providerId="ADAL" clId="{57911250-0E43-4F44-BCC9-CDCB0ADAA498}" dt="2023-05-30T15:11:14.885" v="6157" actId="1076"/>
          <ac:picMkLst>
            <pc:docMk/>
            <pc:sldMk cId="706880010" sldId="292"/>
            <ac:picMk id="13" creationId="{2C3927B8-60CB-47F3-B7CC-9902D80F8491}"/>
          </ac:picMkLst>
        </pc:picChg>
        <pc:picChg chg="add mod">
          <ac:chgData name="Narisara Thongmee" userId="6757c35e-10a4-4930-b694-0eb276fcf2f1" providerId="ADAL" clId="{57911250-0E43-4F44-BCC9-CDCB0ADAA498}" dt="2023-05-30T15:11:01.949" v="6152" actId="14100"/>
          <ac:picMkLst>
            <pc:docMk/>
            <pc:sldMk cId="706880010" sldId="292"/>
            <ac:picMk id="14" creationId="{F047CA24-B837-4348-AC54-3F020F1247AD}"/>
          </ac:picMkLst>
        </pc:picChg>
      </pc:sldChg>
      <pc:sldChg chg="del mod modShow">
        <pc:chgData name="Narisara Thongmee" userId="6757c35e-10a4-4930-b694-0eb276fcf2f1" providerId="ADAL" clId="{57911250-0E43-4F44-BCC9-CDCB0ADAA498}" dt="2023-05-19T07:45:05.879" v="5046" actId="47"/>
        <pc:sldMkLst>
          <pc:docMk/>
          <pc:sldMk cId="1037866336" sldId="293"/>
        </pc:sldMkLst>
      </pc:sldChg>
      <pc:sldChg chg="addSp delSp modSp mod delAnim modAnim">
        <pc:chgData name="Narisara Thongmee" userId="6757c35e-10a4-4930-b694-0eb276fcf2f1" providerId="ADAL" clId="{57911250-0E43-4F44-BCC9-CDCB0ADAA498}" dt="2023-05-30T15:43:54.017" v="6865" actId="14100"/>
        <pc:sldMkLst>
          <pc:docMk/>
          <pc:sldMk cId="3726504135" sldId="296"/>
        </pc:sldMkLst>
        <pc:spChg chg="add del mod">
          <ac:chgData name="Narisara Thongmee" userId="6757c35e-10a4-4930-b694-0eb276fcf2f1" providerId="ADAL" clId="{57911250-0E43-4F44-BCC9-CDCB0ADAA498}" dt="2023-05-30T15:27:03.479" v="6496" actId="478"/>
          <ac:spMkLst>
            <pc:docMk/>
            <pc:sldMk cId="3726504135" sldId="296"/>
            <ac:spMk id="2" creationId="{B23B7E5E-1A20-4551-A3CA-17159892371B}"/>
          </ac:spMkLst>
        </pc:spChg>
        <pc:spChg chg="add del mod">
          <ac:chgData name="Narisara Thongmee" userId="6757c35e-10a4-4930-b694-0eb276fcf2f1" providerId="ADAL" clId="{57911250-0E43-4F44-BCC9-CDCB0ADAA498}" dt="2023-05-30T15:31:27.050" v="6543" actId="478"/>
          <ac:spMkLst>
            <pc:docMk/>
            <pc:sldMk cId="3726504135" sldId="296"/>
            <ac:spMk id="3" creationId="{01C67599-DD0F-3DDA-7FEB-1C902D55E115}"/>
          </ac:spMkLst>
        </pc:spChg>
        <pc:spChg chg="add mod">
          <ac:chgData name="Narisara Thongmee" userId="6757c35e-10a4-4930-b694-0eb276fcf2f1" providerId="ADAL" clId="{57911250-0E43-4F44-BCC9-CDCB0ADAA498}" dt="2023-05-30T15:31:49.817" v="6552" actId="1076"/>
          <ac:spMkLst>
            <pc:docMk/>
            <pc:sldMk cId="3726504135" sldId="296"/>
            <ac:spMk id="4" creationId="{DBF4185E-7461-7A30-953B-88CE56EC4850}"/>
          </ac:spMkLst>
        </pc:spChg>
        <pc:spChg chg="add mod">
          <ac:chgData name="Narisara Thongmee" userId="6757c35e-10a4-4930-b694-0eb276fcf2f1" providerId="ADAL" clId="{57911250-0E43-4F44-BCC9-CDCB0ADAA498}" dt="2023-05-30T15:37:22.159" v="6613"/>
          <ac:spMkLst>
            <pc:docMk/>
            <pc:sldMk cId="3726504135" sldId="296"/>
            <ac:spMk id="5" creationId="{13112FC6-FE5A-8989-42EA-E4B984DFB8AE}"/>
          </ac:spMkLst>
        </pc:spChg>
        <pc:spChg chg="add mod">
          <ac:chgData name="Narisara Thongmee" userId="6757c35e-10a4-4930-b694-0eb276fcf2f1" providerId="ADAL" clId="{57911250-0E43-4F44-BCC9-CDCB0ADAA498}" dt="2023-05-30T15:43:54.017" v="6865" actId="14100"/>
          <ac:spMkLst>
            <pc:docMk/>
            <pc:sldMk cId="3726504135" sldId="296"/>
            <ac:spMk id="6" creationId="{AE3A4F82-42C0-9841-B408-4DD0141158ED}"/>
          </ac:spMkLst>
        </pc:spChg>
        <pc:spChg chg="mod">
          <ac:chgData name="Narisara Thongmee" userId="6757c35e-10a4-4930-b694-0eb276fcf2f1" providerId="ADAL" clId="{57911250-0E43-4F44-BCC9-CDCB0ADAA498}" dt="2023-05-19T07:57:48.667" v="5293" actId="20577"/>
          <ac:spMkLst>
            <pc:docMk/>
            <pc:sldMk cId="3726504135" sldId="296"/>
            <ac:spMk id="8" creationId="{04F241A8-AFA0-4E36-9A27-4ADA10A8FCC6}"/>
          </ac:spMkLst>
        </pc:spChg>
        <pc:spChg chg="del mod">
          <ac:chgData name="Narisara Thongmee" userId="6757c35e-10a4-4930-b694-0eb276fcf2f1" providerId="ADAL" clId="{57911250-0E43-4F44-BCC9-CDCB0ADAA498}" dt="2023-05-19T07:54:48.239" v="5264" actId="478"/>
          <ac:spMkLst>
            <pc:docMk/>
            <pc:sldMk cId="3726504135" sldId="296"/>
            <ac:spMk id="12" creationId="{0D711B4C-CFDA-4988-BFC7-3526CE425543}"/>
          </ac:spMkLst>
        </pc:spChg>
        <pc:spChg chg="del mod">
          <ac:chgData name="Narisara Thongmee" userId="6757c35e-10a4-4930-b694-0eb276fcf2f1" providerId="ADAL" clId="{57911250-0E43-4F44-BCC9-CDCB0ADAA498}" dt="2023-05-19T07:58:58.884" v="5314" actId="478"/>
          <ac:spMkLst>
            <pc:docMk/>
            <pc:sldMk cId="3726504135" sldId="296"/>
            <ac:spMk id="13" creationId="{AF49B72F-7CBC-469E-A671-EE3074B5C524}"/>
          </ac:spMkLst>
        </pc:spChg>
        <pc:spChg chg="mod">
          <ac:chgData name="Narisara Thongmee" userId="6757c35e-10a4-4930-b694-0eb276fcf2f1" providerId="ADAL" clId="{57911250-0E43-4F44-BCC9-CDCB0ADAA498}" dt="2023-05-30T15:36:59.214" v="6602" actId="1076"/>
          <ac:spMkLst>
            <pc:docMk/>
            <pc:sldMk cId="3726504135" sldId="296"/>
            <ac:spMk id="14" creationId="{DC86973F-E82C-4B91-B697-37E6AB3FA037}"/>
          </ac:spMkLst>
        </pc:spChg>
        <pc:spChg chg="del mod">
          <ac:chgData name="Narisara Thongmee" userId="6757c35e-10a4-4930-b694-0eb276fcf2f1" providerId="ADAL" clId="{57911250-0E43-4F44-BCC9-CDCB0ADAA498}" dt="2023-05-19T07:52:48.106" v="5129" actId="478"/>
          <ac:spMkLst>
            <pc:docMk/>
            <pc:sldMk cId="3726504135" sldId="296"/>
            <ac:spMk id="15" creationId="{AEB29E9A-BEEA-4531-A3D3-5AE8F15F7D37}"/>
          </ac:spMkLst>
        </pc:spChg>
        <pc:spChg chg="del">
          <ac:chgData name="Narisara Thongmee" userId="6757c35e-10a4-4930-b694-0eb276fcf2f1" providerId="ADAL" clId="{57911250-0E43-4F44-BCC9-CDCB0ADAA498}" dt="2023-05-19T07:50:05.922" v="5048" actId="478"/>
          <ac:spMkLst>
            <pc:docMk/>
            <pc:sldMk cId="3726504135" sldId="296"/>
            <ac:spMk id="17" creationId="{23302BDD-B576-4CBE-81AB-1B5BB093F785}"/>
          </ac:spMkLst>
        </pc:spChg>
        <pc:spChg chg="del">
          <ac:chgData name="Narisara Thongmee" userId="6757c35e-10a4-4930-b694-0eb276fcf2f1" providerId="ADAL" clId="{57911250-0E43-4F44-BCC9-CDCB0ADAA498}" dt="2023-05-19T07:50:07.907" v="5049" actId="478"/>
          <ac:spMkLst>
            <pc:docMk/>
            <pc:sldMk cId="3726504135" sldId="296"/>
            <ac:spMk id="18" creationId="{7F319F22-59BC-4BFF-814C-19347816484B}"/>
          </ac:spMkLst>
        </pc:spChg>
        <pc:spChg chg="mod">
          <ac:chgData name="Narisara Thongmee" userId="6757c35e-10a4-4930-b694-0eb276fcf2f1" providerId="ADAL" clId="{57911250-0E43-4F44-BCC9-CDCB0ADAA498}" dt="2023-05-30T15:37:35.242" v="6615" actId="1076"/>
          <ac:spMkLst>
            <pc:docMk/>
            <pc:sldMk cId="3726504135" sldId="296"/>
            <ac:spMk id="19" creationId="{B780A666-9424-4834-8670-4B76B251AE63}"/>
          </ac:spMkLst>
        </pc:spChg>
        <pc:picChg chg="add mod">
          <ac:chgData name="Narisara Thongmee" userId="6757c35e-10a4-4930-b694-0eb276fcf2f1" providerId="ADAL" clId="{57911250-0E43-4F44-BCC9-CDCB0ADAA498}" dt="2023-05-30T15:43:12.975" v="6833"/>
          <ac:picMkLst>
            <pc:docMk/>
            <pc:sldMk cId="3726504135" sldId="296"/>
            <ac:picMk id="7" creationId="{7987A6D5-9B9E-08A7-4B12-5E6166C39E73}"/>
          </ac:picMkLst>
        </pc:picChg>
        <pc:picChg chg="mod">
          <ac:chgData name="Narisara Thongmee" userId="6757c35e-10a4-4930-b694-0eb276fcf2f1" providerId="ADAL" clId="{57911250-0E43-4F44-BCC9-CDCB0ADAA498}" dt="2023-05-30T15:37:23.864" v="6614" actId="1076"/>
          <ac:picMkLst>
            <pc:docMk/>
            <pc:sldMk cId="3726504135" sldId="296"/>
            <ac:picMk id="16" creationId="{E5257BC2-0C46-40D5-B0D9-A57626870A53}"/>
          </ac:picMkLst>
        </pc:picChg>
      </pc:sldChg>
      <pc:sldChg chg="addSp delSp modSp mod delAnim modAnim">
        <pc:chgData name="Narisara Thongmee" userId="6757c35e-10a4-4930-b694-0eb276fcf2f1" providerId="ADAL" clId="{57911250-0E43-4F44-BCC9-CDCB0ADAA498}" dt="2023-05-30T15:58:22.254" v="7162" actId="1076"/>
        <pc:sldMkLst>
          <pc:docMk/>
          <pc:sldMk cId="1455152389" sldId="297"/>
        </pc:sldMkLst>
        <pc:spChg chg="mod">
          <ac:chgData name="Narisara Thongmee" userId="6757c35e-10a4-4930-b694-0eb276fcf2f1" providerId="ADAL" clId="{57911250-0E43-4F44-BCC9-CDCB0ADAA498}" dt="2023-05-30T15:50:59.561" v="7005" actId="1076"/>
          <ac:spMkLst>
            <pc:docMk/>
            <pc:sldMk cId="1455152389" sldId="297"/>
            <ac:spMk id="3" creationId="{84F48F8F-7444-49BE-BCF4-C10C91E65AAD}"/>
          </ac:spMkLst>
        </pc:spChg>
        <pc:spChg chg="add del mod">
          <ac:chgData name="Narisara Thongmee" userId="6757c35e-10a4-4930-b694-0eb276fcf2f1" providerId="ADAL" clId="{57911250-0E43-4F44-BCC9-CDCB0ADAA498}" dt="2023-05-30T15:49:57.009" v="7001" actId="478"/>
          <ac:spMkLst>
            <pc:docMk/>
            <pc:sldMk cId="1455152389" sldId="297"/>
            <ac:spMk id="6" creationId="{0AE8A3A1-63B2-15A9-515F-B2A7EEAD74BC}"/>
          </ac:spMkLst>
        </pc:spChg>
        <pc:spChg chg="del">
          <ac:chgData name="Narisara Thongmee" userId="6757c35e-10a4-4930-b694-0eb276fcf2f1" providerId="ADAL" clId="{57911250-0E43-4F44-BCC9-CDCB0ADAA498}" dt="2023-05-19T07:59:14.743" v="5317" actId="478"/>
          <ac:spMkLst>
            <pc:docMk/>
            <pc:sldMk cId="1455152389" sldId="297"/>
            <ac:spMk id="7" creationId="{2A672BB3-4E48-46D1-93A7-1D9864A2FDAB}"/>
          </ac:spMkLst>
        </pc:spChg>
        <pc:spChg chg="add mod">
          <ac:chgData name="Narisara Thongmee" userId="6757c35e-10a4-4930-b694-0eb276fcf2f1" providerId="ADAL" clId="{57911250-0E43-4F44-BCC9-CDCB0ADAA498}" dt="2023-05-30T15:55:26.754" v="7120" actId="14100"/>
          <ac:spMkLst>
            <pc:docMk/>
            <pc:sldMk cId="1455152389" sldId="297"/>
            <ac:spMk id="8" creationId="{22E82C67-393F-B204-E5B1-B605EA8EA6BE}"/>
          </ac:spMkLst>
        </pc:spChg>
        <pc:spChg chg="mod">
          <ac:chgData name="Narisara Thongmee" userId="6757c35e-10a4-4930-b694-0eb276fcf2f1" providerId="ADAL" clId="{57911250-0E43-4F44-BCC9-CDCB0ADAA498}" dt="2023-05-30T15:55:33.270" v="7122" actId="14100"/>
          <ac:spMkLst>
            <pc:docMk/>
            <pc:sldMk cId="1455152389" sldId="297"/>
            <ac:spMk id="9" creationId="{2EDB1BD6-708D-4BDE-98AB-B65639ED827D}"/>
          </ac:spMkLst>
        </pc:spChg>
        <pc:spChg chg="del">
          <ac:chgData name="Narisara Thongmee" userId="6757c35e-10a4-4930-b694-0eb276fcf2f1" providerId="ADAL" clId="{57911250-0E43-4F44-BCC9-CDCB0ADAA498}" dt="2023-05-30T15:47:19.603" v="6958" actId="21"/>
          <ac:spMkLst>
            <pc:docMk/>
            <pc:sldMk cId="1455152389" sldId="297"/>
            <ac:spMk id="11" creationId="{56D750A2-9142-493B-97DB-64BD9A10EE86}"/>
          </ac:spMkLst>
        </pc:spChg>
        <pc:spChg chg="add del mod">
          <ac:chgData name="Narisara Thongmee" userId="6757c35e-10a4-4930-b694-0eb276fcf2f1" providerId="ADAL" clId="{57911250-0E43-4F44-BCC9-CDCB0ADAA498}" dt="2023-05-30T15:47:32.934" v="6962" actId="478"/>
          <ac:spMkLst>
            <pc:docMk/>
            <pc:sldMk cId="1455152389" sldId="297"/>
            <ac:spMk id="12" creationId="{50651B20-4AE1-43BA-AC3D-9A4A96A5202C}"/>
          </ac:spMkLst>
        </pc:spChg>
        <pc:spChg chg="add del mod">
          <ac:chgData name="Narisara Thongmee" userId="6757c35e-10a4-4930-b694-0eb276fcf2f1" providerId="ADAL" clId="{57911250-0E43-4F44-BCC9-CDCB0ADAA498}" dt="2023-05-30T15:57:56.109" v="7149" actId="478"/>
          <ac:spMkLst>
            <pc:docMk/>
            <pc:sldMk cId="1455152389" sldId="297"/>
            <ac:spMk id="16" creationId="{EA8B1DBC-2C2A-7AA7-5BA7-A915FAAE6302}"/>
          </ac:spMkLst>
        </pc:spChg>
        <pc:picChg chg="mod">
          <ac:chgData name="Narisara Thongmee" userId="6757c35e-10a4-4930-b694-0eb276fcf2f1" providerId="ADAL" clId="{57911250-0E43-4F44-BCC9-CDCB0ADAA498}" dt="2023-05-30T15:51:01.661" v="7006" actId="1076"/>
          <ac:picMkLst>
            <pc:docMk/>
            <pc:sldMk cId="1455152389" sldId="297"/>
            <ac:picMk id="2" creationId="{47D76501-120F-4318-97E1-9D9C09649BAC}"/>
          </ac:picMkLst>
        </pc:picChg>
        <pc:picChg chg="del">
          <ac:chgData name="Narisara Thongmee" userId="6757c35e-10a4-4930-b694-0eb276fcf2f1" providerId="ADAL" clId="{57911250-0E43-4F44-BCC9-CDCB0ADAA498}" dt="2023-05-30T15:37:58.098" v="6618" actId="478"/>
          <ac:picMkLst>
            <pc:docMk/>
            <pc:sldMk cId="1455152389" sldId="297"/>
            <ac:picMk id="4" creationId="{7A066EA2-6A29-414D-AA01-54FC143D2C88}"/>
          </ac:picMkLst>
        </pc:picChg>
        <pc:picChg chg="add mod">
          <ac:chgData name="Narisara Thongmee" userId="6757c35e-10a4-4930-b694-0eb276fcf2f1" providerId="ADAL" clId="{57911250-0E43-4F44-BCC9-CDCB0ADAA498}" dt="2023-05-30T15:55:30.773" v="7121" actId="1076"/>
          <ac:picMkLst>
            <pc:docMk/>
            <pc:sldMk cId="1455152389" sldId="297"/>
            <ac:picMk id="5" creationId="{E49D0BC5-9F99-D722-CAFA-636F6D08B04E}"/>
          </ac:picMkLst>
        </pc:picChg>
        <pc:picChg chg="del">
          <ac:chgData name="Narisara Thongmee" userId="6757c35e-10a4-4930-b694-0eb276fcf2f1" providerId="ADAL" clId="{57911250-0E43-4F44-BCC9-CDCB0ADAA498}" dt="2023-05-19T07:59:13.681" v="5316" actId="478"/>
          <ac:picMkLst>
            <pc:docMk/>
            <pc:sldMk cId="1455152389" sldId="297"/>
            <ac:picMk id="6" creationId="{003011EF-20A8-43E0-B054-AC8CC6469F54}"/>
          </ac:picMkLst>
        </pc:picChg>
        <pc:picChg chg="add del mod">
          <ac:chgData name="Narisara Thongmee" userId="6757c35e-10a4-4930-b694-0eb276fcf2f1" providerId="ADAL" clId="{57911250-0E43-4F44-BCC9-CDCB0ADAA498}" dt="2023-05-30T15:49:57.009" v="7001" actId="478"/>
          <ac:picMkLst>
            <pc:docMk/>
            <pc:sldMk cId="1455152389" sldId="297"/>
            <ac:picMk id="7" creationId="{63886709-E67F-2D2F-CF69-6A3F96BC9A5D}"/>
          </ac:picMkLst>
        </pc:picChg>
        <pc:picChg chg="del mod">
          <ac:chgData name="Narisara Thongmee" userId="6757c35e-10a4-4930-b694-0eb276fcf2f1" providerId="ADAL" clId="{57911250-0E43-4F44-BCC9-CDCB0ADAA498}" dt="2023-05-30T15:47:19.603" v="6958" actId="21"/>
          <ac:picMkLst>
            <pc:docMk/>
            <pc:sldMk cId="1455152389" sldId="297"/>
            <ac:picMk id="10" creationId="{EC55AB51-4A08-49A9-9CC8-12FDB5D5A2DF}"/>
          </ac:picMkLst>
        </pc:picChg>
        <pc:picChg chg="add mod">
          <ac:chgData name="Narisara Thongmee" userId="6757c35e-10a4-4930-b694-0eb276fcf2f1" providerId="ADAL" clId="{57911250-0E43-4F44-BCC9-CDCB0ADAA498}" dt="2023-05-30T15:58:18.017" v="7159" actId="1076"/>
          <ac:picMkLst>
            <pc:docMk/>
            <pc:sldMk cId="1455152389" sldId="297"/>
            <ac:picMk id="13" creationId="{CC3F2B23-6DE7-9319-260E-916F7424CE0D}"/>
          </ac:picMkLst>
        </pc:picChg>
        <pc:picChg chg="add mod">
          <ac:chgData name="Narisara Thongmee" userId="6757c35e-10a4-4930-b694-0eb276fcf2f1" providerId="ADAL" clId="{57911250-0E43-4F44-BCC9-CDCB0ADAA498}" dt="2023-05-30T15:58:20.796" v="7161" actId="1076"/>
          <ac:picMkLst>
            <pc:docMk/>
            <pc:sldMk cId="1455152389" sldId="297"/>
            <ac:picMk id="14" creationId="{86EBA726-619E-727C-0C68-C10724461F41}"/>
          </ac:picMkLst>
        </pc:picChg>
        <pc:picChg chg="add del mod">
          <ac:chgData name="Narisara Thongmee" userId="6757c35e-10a4-4930-b694-0eb276fcf2f1" providerId="ADAL" clId="{57911250-0E43-4F44-BCC9-CDCB0ADAA498}" dt="2023-05-30T15:57:54.141" v="7148" actId="478"/>
          <ac:picMkLst>
            <pc:docMk/>
            <pc:sldMk cId="1455152389" sldId="297"/>
            <ac:picMk id="15" creationId="{CEBC6150-2C2B-B0C7-9BA7-A938E47F0A1D}"/>
          </ac:picMkLst>
        </pc:picChg>
        <pc:picChg chg="add mod">
          <ac:chgData name="Narisara Thongmee" userId="6757c35e-10a4-4930-b694-0eb276fcf2f1" providerId="ADAL" clId="{57911250-0E43-4F44-BCC9-CDCB0ADAA498}" dt="2023-05-30T15:58:22.254" v="7162" actId="1076"/>
          <ac:picMkLst>
            <pc:docMk/>
            <pc:sldMk cId="1455152389" sldId="297"/>
            <ac:picMk id="17" creationId="{B8D6F70B-CE50-0197-A9B2-3EB39036DD85}"/>
          </ac:picMkLst>
        </pc:picChg>
      </pc:sldChg>
      <pc:sldChg chg="addSp delSp modSp mod delAnim modAnim delCm">
        <pc:chgData name="Narisara Thongmee" userId="6757c35e-10a4-4930-b694-0eb276fcf2f1" providerId="ADAL" clId="{57911250-0E43-4F44-BCC9-CDCB0ADAA498}" dt="2023-05-30T15:57:12.010" v="7140" actId="1076"/>
        <pc:sldMkLst>
          <pc:docMk/>
          <pc:sldMk cId="934274205" sldId="298"/>
        </pc:sldMkLst>
        <pc:spChg chg="mod">
          <ac:chgData name="Narisara Thongmee" userId="6757c35e-10a4-4930-b694-0eb276fcf2f1" providerId="ADAL" clId="{57911250-0E43-4F44-BCC9-CDCB0ADAA498}" dt="2023-05-30T15:57:01.553" v="7138" actId="1076"/>
          <ac:spMkLst>
            <pc:docMk/>
            <pc:sldMk cId="934274205" sldId="298"/>
            <ac:spMk id="3" creationId="{40F2FFFD-0A58-4FC1-A8D4-87CC718BF6E9}"/>
          </ac:spMkLst>
        </pc:spChg>
        <pc:spChg chg="add mod">
          <ac:chgData name="Narisara Thongmee" userId="6757c35e-10a4-4930-b694-0eb276fcf2f1" providerId="ADAL" clId="{57911250-0E43-4F44-BCC9-CDCB0ADAA498}" dt="2023-05-30T15:56:59.759" v="7136" actId="1076"/>
          <ac:spMkLst>
            <pc:docMk/>
            <pc:sldMk cId="934274205" sldId="298"/>
            <ac:spMk id="4" creationId="{63132372-0753-4E0B-BB36-F2A449C6C815}"/>
          </ac:spMkLst>
        </pc:spChg>
        <pc:spChg chg="mod">
          <ac:chgData name="Narisara Thongmee" userId="6757c35e-10a4-4930-b694-0eb276fcf2f1" providerId="ADAL" clId="{57911250-0E43-4F44-BCC9-CDCB0ADAA498}" dt="2023-05-30T15:20:14.465" v="6392" actId="1076"/>
          <ac:spMkLst>
            <pc:docMk/>
            <pc:sldMk cId="934274205" sldId="298"/>
            <ac:spMk id="6" creationId="{AE1A0A7A-3E74-404A-AEED-9766D2FFE946}"/>
          </ac:spMkLst>
        </pc:spChg>
        <pc:spChg chg="add mod">
          <ac:chgData name="Narisara Thongmee" userId="6757c35e-10a4-4930-b694-0eb276fcf2f1" providerId="ADAL" clId="{57911250-0E43-4F44-BCC9-CDCB0ADAA498}" dt="2023-05-30T15:20:32.237" v="6394" actId="20577"/>
          <ac:spMkLst>
            <pc:docMk/>
            <pc:sldMk cId="934274205" sldId="298"/>
            <ac:spMk id="7" creationId="{4CBDDFC5-4434-4E79-AC70-F446D2911D25}"/>
          </ac:spMkLst>
        </pc:spChg>
        <pc:spChg chg="del mod">
          <ac:chgData name="Narisara Thongmee" userId="6757c35e-10a4-4930-b694-0eb276fcf2f1" providerId="ADAL" clId="{57911250-0E43-4F44-BCC9-CDCB0ADAA498}" dt="2023-05-19T07:41:23.894" v="4930" actId="478"/>
          <ac:spMkLst>
            <pc:docMk/>
            <pc:sldMk cId="934274205" sldId="298"/>
            <ac:spMk id="8" creationId="{5000F0B5-B62E-488B-B034-D0D7D6A1A8DF}"/>
          </ac:spMkLst>
        </pc:spChg>
        <pc:spChg chg="add mod">
          <ac:chgData name="Narisara Thongmee" userId="6757c35e-10a4-4930-b694-0eb276fcf2f1" providerId="ADAL" clId="{57911250-0E43-4F44-BCC9-CDCB0ADAA498}" dt="2023-05-30T15:20:05.322" v="6389" actId="14100"/>
          <ac:spMkLst>
            <pc:docMk/>
            <pc:sldMk cId="934274205" sldId="298"/>
            <ac:spMk id="9" creationId="{8F247BFC-D28D-713A-700E-950959ACAE52}"/>
          </ac:spMkLst>
        </pc:spChg>
        <pc:spChg chg="del mod">
          <ac:chgData name="Narisara Thongmee" userId="6757c35e-10a4-4930-b694-0eb276fcf2f1" providerId="ADAL" clId="{57911250-0E43-4F44-BCC9-CDCB0ADAA498}" dt="2023-05-19T07:41:20.082" v="4928" actId="478"/>
          <ac:spMkLst>
            <pc:docMk/>
            <pc:sldMk cId="934274205" sldId="298"/>
            <ac:spMk id="9" creationId="{9F6650A7-1BC3-47DC-97A8-9BE6BBA6B146}"/>
          </ac:spMkLst>
        </pc:spChg>
        <pc:spChg chg="add del mod">
          <ac:chgData name="Narisara Thongmee" userId="6757c35e-10a4-4930-b694-0eb276fcf2f1" providerId="ADAL" clId="{57911250-0E43-4F44-BCC9-CDCB0ADAA498}" dt="2023-05-17T10:41:14.024" v="3364" actId="478"/>
          <ac:spMkLst>
            <pc:docMk/>
            <pc:sldMk cId="934274205" sldId="298"/>
            <ac:spMk id="11" creationId="{8BE687C1-964A-466B-9DB0-DAA15E420FCD}"/>
          </ac:spMkLst>
        </pc:spChg>
        <pc:spChg chg="add del">
          <ac:chgData name="Narisara Thongmee" userId="6757c35e-10a4-4930-b694-0eb276fcf2f1" providerId="ADAL" clId="{57911250-0E43-4F44-BCC9-CDCB0ADAA498}" dt="2023-05-17T10:39:10.529" v="3339" actId="22"/>
          <ac:spMkLst>
            <pc:docMk/>
            <pc:sldMk cId="934274205" sldId="298"/>
            <ac:spMk id="14" creationId="{37EF44E0-BA25-49EC-9B1C-0408E4C62577}"/>
          </ac:spMkLst>
        </pc:spChg>
        <pc:spChg chg="add mod">
          <ac:chgData name="Narisara Thongmee" userId="6757c35e-10a4-4930-b694-0eb276fcf2f1" providerId="ADAL" clId="{57911250-0E43-4F44-BCC9-CDCB0ADAA498}" dt="2023-05-30T15:57:07.071" v="7139" actId="1076"/>
          <ac:spMkLst>
            <pc:docMk/>
            <pc:sldMk cId="934274205" sldId="298"/>
            <ac:spMk id="14" creationId="{F6ABFB1F-48C7-404B-9656-66E5DCF44A69}"/>
          </ac:spMkLst>
        </pc:spChg>
        <pc:spChg chg="add del mod">
          <ac:chgData name="Narisara Thongmee" userId="6757c35e-10a4-4930-b694-0eb276fcf2f1" providerId="ADAL" clId="{57911250-0E43-4F44-BCC9-CDCB0ADAA498}" dt="2023-05-30T15:17:17.499" v="6267" actId="478"/>
          <ac:spMkLst>
            <pc:docMk/>
            <pc:sldMk cId="934274205" sldId="298"/>
            <ac:spMk id="15" creationId="{FA973DF1-3D6A-4F66-AD80-4E7E2640777A}"/>
          </ac:spMkLst>
        </pc:spChg>
        <pc:picChg chg="mod">
          <ac:chgData name="Narisara Thongmee" userId="6757c35e-10a4-4930-b694-0eb276fcf2f1" providerId="ADAL" clId="{57911250-0E43-4F44-BCC9-CDCB0ADAA498}" dt="2023-05-30T15:57:12.010" v="7140" actId="1076"/>
          <ac:picMkLst>
            <pc:docMk/>
            <pc:sldMk cId="934274205" sldId="298"/>
            <ac:picMk id="2" creationId="{BCCE6E5A-718D-4C24-A87C-931466DA2952}"/>
          </ac:picMkLst>
        </pc:picChg>
        <pc:picChg chg="add del mod">
          <ac:chgData name="Narisara Thongmee" userId="6757c35e-10a4-4930-b694-0eb276fcf2f1" providerId="ADAL" clId="{57911250-0E43-4F44-BCC9-CDCB0ADAA498}" dt="2023-05-19T07:42:13.362" v="4950"/>
          <ac:picMkLst>
            <pc:docMk/>
            <pc:sldMk cId="934274205" sldId="298"/>
            <ac:picMk id="13" creationId="{FF53AB37-F741-45D6-9A53-A5AA4BF794D8}"/>
          </ac:picMkLst>
        </pc:picChg>
        <pc:picChg chg="mod">
          <ac:chgData name="Narisara Thongmee" userId="6757c35e-10a4-4930-b694-0eb276fcf2f1" providerId="ADAL" clId="{57911250-0E43-4F44-BCC9-CDCB0ADAA498}" dt="2023-05-17T10:40:04.677" v="3353" actId="1076"/>
          <ac:picMkLst>
            <pc:docMk/>
            <pc:sldMk cId="934274205" sldId="298"/>
            <ac:picMk id="2050" creationId="{1AE36711-D567-484D-937B-BCC30C4AA7D0}"/>
          </ac:picMkLst>
        </pc:picChg>
      </pc:sldChg>
      <pc:sldChg chg="del mod modShow">
        <pc:chgData name="Narisara Thongmee" userId="6757c35e-10a4-4930-b694-0eb276fcf2f1" providerId="ADAL" clId="{57911250-0E43-4F44-BCC9-CDCB0ADAA498}" dt="2023-05-19T08:02:18.500" v="5409" actId="47"/>
        <pc:sldMkLst>
          <pc:docMk/>
          <pc:sldMk cId="2992796098" sldId="300"/>
        </pc:sldMkLst>
      </pc:sldChg>
      <pc:sldChg chg="del mod modShow">
        <pc:chgData name="Narisara Thongmee" userId="6757c35e-10a4-4930-b694-0eb276fcf2f1" providerId="ADAL" clId="{57911250-0E43-4F44-BCC9-CDCB0ADAA498}" dt="2023-05-19T08:02:20.181" v="5410" actId="47"/>
        <pc:sldMkLst>
          <pc:docMk/>
          <pc:sldMk cId="1400225770" sldId="301"/>
        </pc:sldMkLst>
      </pc:sldChg>
      <pc:sldChg chg="addSp modSp del mod modAnim modShow modNotesTx">
        <pc:chgData name="Narisara Thongmee" userId="6757c35e-10a4-4930-b694-0eb276fcf2f1" providerId="ADAL" clId="{57911250-0E43-4F44-BCC9-CDCB0ADAA498}" dt="2023-05-30T15:30:39.075" v="6539" actId="47"/>
        <pc:sldMkLst>
          <pc:docMk/>
          <pc:sldMk cId="2262227882" sldId="302"/>
        </pc:sldMkLst>
        <pc:spChg chg="mod">
          <ac:chgData name="Narisara Thongmee" userId="6757c35e-10a4-4930-b694-0eb276fcf2f1" providerId="ADAL" clId="{57911250-0E43-4F44-BCC9-CDCB0ADAA498}" dt="2023-05-17T10:43:38.975" v="3392" actId="1076"/>
          <ac:spMkLst>
            <pc:docMk/>
            <pc:sldMk cId="2262227882" sldId="302"/>
            <ac:spMk id="5" creationId="{A486AD15-E30E-4DCF-B42B-70BC39FB3CEC}"/>
          </ac:spMkLst>
        </pc:spChg>
        <pc:spChg chg="mod">
          <ac:chgData name="Narisara Thongmee" userId="6757c35e-10a4-4930-b694-0eb276fcf2f1" providerId="ADAL" clId="{57911250-0E43-4F44-BCC9-CDCB0ADAA498}" dt="2023-05-19T03:26:00.348" v="4576" actId="20577"/>
          <ac:spMkLst>
            <pc:docMk/>
            <pc:sldMk cId="2262227882" sldId="302"/>
            <ac:spMk id="7" creationId="{79B88B33-1B7F-4074-A6A9-92D6CCAF3682}"/>
          </ac:spMkLst>
        </pc:spChg>
        <pc:spChg chg="add mod">
          <ac:chgData name="Narisara Thongmee" userId="6757c35e-10a4-4930-b694-0eb276fcf2f1" providerId="ADAL" clId="{57911250-0E43-4F44-BCC9-CDCB0ADAA498}" dt="2023-05-17T11:02:14.782" v="4384"/>
          <ac:spMkLst>
            <pc:docMk/>
            <pc:sldMk cId="2262227882" sldId="302"/>
            <ac:spMk id="9" creationId="{B8478011-A9E8-4078-AD0D-A69628B7B68E}"/>
          </ac:spMkLst>
        </pc:spChg>
        <pc:picChg chg="mod">
          <ac:chgData name="Narisara Thongmee" userId="6757c35e-10a4-4930-b694-0eb276fcf2f1" providerId="ADAL" clId="{57911250-0E43-4F44-BCC9-CDCB0ADAA498}" dt="2023-05-17T10:43:41.314" v="3394" actId="1076"/>
          <ac:picMkLst>
            <pc:docMk/>
            <pc:sldMk cId="2262227882" sldId="302"/>
            <ac:picMk id="2050" creationId="{B7E00BB6-AA5C-4178-A038-71290CC43EBA}"/>
          </ac:picMkLst>
        </pc:picChg>
      </pc:sldChg>
      <pc:sldChg chg="addSp modSp new del mod ord">
        <pc:chgData name="Narisara Thongmee" userId="6757c35e-10a4-4930-b694-0eb276fcf2f1" providerId="ADAL" clId="{57911250-0E43-4F44-BCC9-CDCB0ADAA498}" dt="2023-05-17T07:54:01.409" v="198" actId="47"/>
        <pc:sldMkLst>
          <pc:docMk/>
          <pc:sldMk cId="462004397" sldId="303"/>
        </pc:sldMkLst>
        <pc:spChg chg="add mod">
          <ac:chgData name="Narisara Thongmee" userId="6757c35e-10a4-4930-b694-0eb276fcf2f1" providerId="ADAL" clId="{57911250-0E43-4F44-BCC9-CDCB0ADAA498}" dt="2023-05-17T07:52:23.327" v="164"/>
          <ac:spMkLst>
            <pc:docMk/>
            <pc:sldMk cId="462004397" sldId="303"/>
            <ac:spMk id="2" creationId="{3B4D9EDA-6360-474C-9A42-3FAD0DE76F47}"/>
          </ac:spMkLst>
        </pc:spChg>
        <pc:spChg chg="add mod">
          <ac:chgData name="Narisara Thongmee" userId="6757c35e-10a4-4930-b694-0eb276fcf2f1" providerId="ADAL" clId="{57911250-0E43-4F44-BCC9-CDCB0ADAA498}" dt="2023-05-17T07:53:41.213" v="197" actId="1076"/>
          <ac:spMkLst>
            <pc:docMk/>
            <pc:sldMk cId="462004397" sldId="303"/>
            <ac:spMk id="3" creationId="{CFF5DD65-D13E-4D12-8120-725ED360883E}"/>
          </ac:spMkLst>
        </pc:spChg>
      </pc:sldChg>
      <pc:sldChg chg="addSp modSp new del mod">
        <pc:chgData name="Narisara Thongmee" userId="6757c35e-10a4-4930-b694-0eb276fcf2f1" providerId="ADAL" clId="{57911250-0E43-4F44-BCC9-CDCB0ADAA498}" dt="2023-05-17T07:57:34.940" v="235" actId="47"/>
        <pc:sldMkLst>
          <pc:docMk/>
          <pc:sldMk cId="880179956" sldId="303"/>
        </pc:sldMkLst>
        <pc:spChg chg="add mod">
          <ac:chgData name="Narisara Thongmee" userId="6757c35e-10a4-4930-b694-0eb276fcf2f1" providerId="ADAL" clId="{57911250-0E43-4F44-BCC9-CDCB0ADAA498}" dt="2023-05-17T07:55:25.969" v="205"/>
          <ac:spMkLst>
            <pc:docMk/>
            <pc:sldMk cId="880179956" sldId="303"/>
            <ac:spMk id="2" creationId="{594D9F67-E0C7-40C9-88AA-372C240FF839}"/>
          </ac:spMkLst>
        </pc:spChg>
        <pc:spChg chg="add mod">
          <ac:chgData name="Narisara Thongmee" userId="6757c35e-10a4-4930-b694-0eb276fcf2f1" providerId="ADAL" clId="{57911250-0E43-4F44-BCC9-CDCB0ADAA498}" dt="2023-05-17T07:55:54.360" v="230" actId="1076"/>
          <ac:spMkLst>
            <pc:docMk/>
            <pc:sldMk cId="880179956" sldId="303"/>
            <ac:spMk id="5" creationId="{D22AE752-85BF-4BF4-95DF-DFF3A2A12E30}"/>
          </ac:spMkLst>
        </pc:spChg>
        <pc:picChg chg="add mod">
          <ac:chgData name="Narisara Thongmee" userId="6757c35e-10a4-4930-b694-0eb276fcf2f1" providerId="ADAL" clId="{57911250-0E43-4F44-BCC9-CDCB0ADAA498}" dt="2023-05-17T07:55:31.814" v="206"/>
          <ac:picMkLst>
            <pc:docMk/>
            <pc:sldMk cId="880179956" sldId="303"/>
            <ac:picMk id="3" creationId="{E6282CA4-2A61-45E9-AF54-6C166E8E4388}"/>
          </ac:picMkLst>
        </pc:picChg>
        <pc:picChg chg="add mod">
          <ac:chgData name="Narisara Thongmee" userId="6757c35e-10a4-4930-b694-0eb276fcf2f1" providerId="ADAL" clId="{57911250-0E43-4F44-BCC9-CDCB0ADAA498}" dt="2023-05-17T07:55:31.814" v="206"/>
          <ac:picMkLst>
            <pc:docMk/>
            <pc:sldMk cId="880179956" sldId="303"/>
            <ac:picMk id="4" creationId="{59C97005-8396-408D-A14D-11C0465B4A37}"/>
          </ac:picMkLst>
        </pc:picChg>
      </pc:sldChg>
      <pc:sldChg chg="addSp delSp modSp new del mod ord modShow modNotesTx">
        <pc:chgData name="Narisara Thongmee" userId="6757c35e-10a4-4930-b694-0eb276fcf2f1" providerId="ADAL" clId="{57911250-0E43-4F44-BCC9-CDCB0ADAA498}" dt="2023-05-30T15:07:07.287" v="6121" actId="47"/>
        <pc:sldMkLst>
          <pc:docMk/>
          <pc:sldMk cId="3537245486" sldId="303"/>
        </pc:sldMkLst>
        <pc:spChg chg="add mod">
          <ac:chgData name="Narisara Thongmee" userId="6757c35e-10a4-4930-b694-0eb276fcf2f1" providerId="ADAL" clId="{57911250-0E43-4F44-BCC9-CDCB0ADAA498}" dt="2023-05-17T08:36:10.922" v="866" actId="1076"/>
          <ac:spMkLst>
            <pc:docMk/>
            <pc:sldMk cId="3537245486" sldId="303"/>
            <ac:spMk id="4" creationId="{A85DB1FE-FCEA-4B9D-BE4D-BEF61FC7FBF4}"/>
          </ac:spMkLst>
        </pc:spChg>
        <pc:spChg chg="add mod">
          <ac:chgData name="Narisara Thongmee" userId="6757c35e-10a4-4930-b694-0eb276fcf2f1" providerId="ADAL" clId="{57911250-0E43-4F44-BCC9-CDCB0ADAA498}" dt="2023-05-19T07:32:58.930" v="4793" actId="20577"/>
          <ac:spMkLst>
            <pc:docMk/>
            <pc:sldMk cId="3537245486" sldId="303"/>
            <ac:spMk id="5" creationId="{1EBF28E6-0694-4BAD-9137-1A67A62BCF6A}"/>
          </ac:spMkLst>
        </pc:spChg>
        <pc:spChg chg="add del mod">
          <ac:chgData name="Narisara Thongmee" userId="6757c35e-10a4-4930-b694-0eb276fcf2f1" providerId="ADAL" clId="{57911250-0E43-4F44-BCC9-CDCB0ADAA498}" dt="2023-05-17T08:38:19.206" v="1017" actId="478"/>
          <ac:spMkLst>
            <pc:docMk/>
            <pc:sldMk cId="3537245486" sldId="303"/>
            <ac:spMk id="6" creationId="{00DED8A8-AF2F-42CA-9052-E41F4EE5BD9C}"/>
          </ac:spMkLst>
        </pc:spChg>
        <pc:spChg chg="add mod">
          <ac:chgData name="Narisara Thongmee" userId="6757c35e-10a4-4930-b694-0eb276fcf2f1" providerId="ADAL" clId="{57911250-0E43-4F44-BCC9-CDCB0ADAA498}" dt="2023-05-17T08:41:00.276" v="1090" actId="1076"/>
          <ac:spMkLst>
            <pc:docMk/>
            <pc:sldMk cId="3537245486" sldId="303"/>
            <ac:spMk id="8" creationId="{0E287009-F998-4549-A536-0A1459818317}"/>
          </ac:spMkLst>
        </pc:spChg>
        <pc:spChg chg="add del mod">
          <ac:chgData name="Narisara Thongmee" userId="6757c35e-10a4-4930-b694-0eb276fcf2f1" providerId="ADAL" clId="{57911250-0E43-4F44-BCC9-CDCB0ADAA498}" dt="2023-05-17T08:46:27.846" v="1238" actId="478"/>
          <ac:spMkLst>
            <pc:docMk/>
            <pc:sldMk cId="3537245486" sldId="303"/>
            <ac:spMk id="11" creationId="{73EA9347-3C4B-43B7-9E0D-36AF6949CEB7}"/>
          </ac:spMkLst>
        </pc:spChg>
        <pc:spChg chg="add mod">
          <ac:chgData name="Narisara Thongmee" userId="6757c35e-10a4-4930-b694-0eb276fcf2f1" providerId="ADAL" clId="{57911250-0E43-4F44-BCC9-CDCB0ADAA498}" dt="2023-05-19T07:35:08.443" v="4798" actId="1076"/>
          <ac:spMkLst>
            <pc:docMk/>
            <pc:sldMk cId="3537245486" sldId="303"/>
            <ac:spMk id="13" creationId="{64B96C53-96AF-4E29-901F-89CE540DEC38}"/>
          </ac:spMkLst>
        </pc:spChg>
        <pc:spChg chg="add mod">
          <ac:chgData name="Narisara Thongmee" userId="6757c35e-10a4-4930-b694-0eb276fcf2f1" providerId="ADAL" clId="{57911250-0E43-4F44-BCC9-CDCB0ADAA498}" dt="2023-05-17T08:52:23.157" v="1415" actId="1076"/>
          <ac:spMkLst>
            <pc:docMk/>
            <pc:sldMk cId="3537245486" sldId="303"/>
            <ac:spMk id="14" creationId="{07BA6543-ED63-43DD-8F8B-BA747D770431}"/>
          </ac:spMkLst>
        </pc:spChg>
        <pc:picChg chg="add mod">
          <ac:chgData name="Narisara Thongmee" userId="6757c35e-10a4-4930-b694-0eb276fcf2f1" providerId="ADAL" clId="{57911250-0E43-4F44-BCC9-CDCB0ADAA498}" dt="2023-05-19T07:35:08.443" v="4798" actId="1076"/>
          <ac:picMkLst>
            <pc:docMk/>
            <pc:sldMk cId="3537245486" sldId="303"/>
            <ac:picMk id="2" creationId="{1757DD49-D00A-4B6E-BDCC-0D76966C8589}"/>
          </ac:picMkLst>
        </pc:picChg>
        <pc:picChg chg="add mod">
          <ac:chgData name="Narisara Thongmee" userId="6757c35e-10a4-4930-b694-0eb276fcf2f1" providerId="ADAL" clId="{57911250-0E43-4F44-BCC9-CDCB0ADAA498}" dt="2023-05-19T07:35:08.443" v="4798" actId="1076"/>
          <ac:picMkLst>
            <pc:docMk/>
            <pc:sldMk cId="3537245486" sldId="303"/>
            <ac:picMk id="3" creationId="{CA3321CC-BE16-4C57-B438-92BCAD0FE8B3}"/>
          </ac:picMkLst>
        </pc:picChg>
        <pc:picChg chg="add mod">
          <ac:chgData name="Narisara Thongmee" userId="6757c35e-10a4-4930-b694-0eb276fcf2f1" providerId="ADAL" clId="{57911250-0E43-4F44-BCC9-CDCB0ADAA498}" dt="2023-05-17T08:40:54.723" v="1089" actId="1038"/>
          <ac:picMkLst>
            <pc:docMk/>
            <pc:sldMk cId="3537245486" sldId="303"/>
            <ac:picMk id="10" creationId="{DF8259AA-C7D7-461B-9121-ECEEDC238412}"/>
          </ac:picMkLst>
        </pc:picChg>
        <pc:picChg chg="add del mod">
          <ac:chgData name="Narisara Thongmee" userId="6757c35e-10a4-4930-b694-0eb276fcf2f1" providerId="ADAL" clId="{57911250-0E43-4F44-BCC9-CDCB0ADAA498}" dt="2023-05-17T08:40:47.731" v="1082" actId="478"/>
          <ac:picMkLst>
            <pc:docMk/>
            <pc:sldMk cId="3537245486" sldId="303"/>
            <ac:picMk id="2050" creationId="{DD564D2C-CD22-4BE2-85F5-9BE40209A664}"/>
          </ac:picMkLst>
        </pc:picChg>
      </pc:sldChg>
      <pc:sldChg chg="addSp delSp modSp new mod ord modAnim">
        <pc:chgData name="Narisara Thongmee" userId="6757c35e-10a4-4930-b694-0eb276fcf2f1" providerId="ADAL" clId="{57911250-0E43-4F44-BCC9-CDCB0ADAA498}" dt="2023-05-30T15:19:19.853" v="6341" actId="20577"/>
        <pc:sldMkLst>
          <pc:docMk/>
          <pc:sldMk cId="250193659" sldId="304"/>
        </pc:sldMkLst>
        <pc:spChg chg="add mod">
          <ac:chgData name="Narisara Thongmee" userId="6757c35e-10a4-4930-b694-0eb276fcf2f1" providerId="ADAL" clId="{57911250-0E43-4F44-BCC9-CDCB0ADAA498}" dt="2023-05-30T15:16:52.727" v="6263" actId="1076"/>
          <ac:spMkLst>
            <pc:docMk/>
            <pc:sldMk cId="250193659" sldId="304"/>
            <ac:spMk id="3" creationId="{304E809D-7019-4EC9-8AF1-07EF7A8B2960}"/>
          </ac:spMkLst>
        </pc:spChg>
        <pc:spChg chg="add mod">
          <ac:chgData name="Narisara Thongmee" userId="6757c35e-10a4-4930-b694-0eb276fcf2f1" providerId="ADAL" clId="{57911250-0E43-4F44-BCC9-CDCB0ADAA498}" dt="2023-05-30T15:17:01.445" v="6265" actId="1076"/>
          <ac:spMkLst>
            <pc:docMk/>
            <pc:sldMk cId="250193659" sldId="304"/>
            <ac:spMk id="6" creationId="{E65C1800-C6DC-4864-8A79-FB8DB2400583}"/>
          </ac:spMkLst>
        </pc:spChg>
        <pc:spChg chg="add mod">
          <ac:chgData name="Narisara Thongmee" userId="6757c35e-10a4-4930-b694-0eb276fcf2f1" providerId="ADAL" clId="{57911250-0E43-4F44-BCC9-CDCB0ADAA498}" dt="2023-05-30T15:19:19.853" v="6341" actId="20577"/>
          <ac:spMkLst>
            <pc:docMk/>
            <pc:sldMk cId="250193659" sldId="304"/>
            <ac:spMk id="8" creationId="{F6947507-554B-495C-9CDD-5EE3A507E764}"/>
          </ac:spMkLst>
        </pc:spChg>
        <pc:spChg chg="add del mod">
          <ac:chgData name="Narisara Thongmee" userId="6757c35e-10a4-4930-b694-0eb276fcf2f1" providerId="ADAL" clId="{57911250-0E43-4F44-BCC9-CDCB0ADAA498}" dt="2023-05-30T15:08:59.276" v="6135" actId="478"/>
          <ac:spMkLst>
            <pc:docMk/>
            <pc:sldMk cId="250193659" sldId="304"/>
            <ac:spMk id="9" creationId="{9C7E7E01-E2FF-485B-86DC-A09692B252FF}"/>
          </ac:spMkLst>
        </pc:spChg>
        <pc:spChg chg="add mod">
          <ac:chgData name="Narisara Thongmee" userId="6757c35e-10a4-4930-b694-0eb276fcf2f1" providerId="ADAL" clId="{57911250-0E43-4F44-BCC9-CDCB0ADAA498}" dt="2023-05-30T15:19:17.786" v="6340" actId="14100"/>
          <ac:spMkLst>
            <pc:docMk/>
            <pc:sldMk cId="250193659" sldId="304"/>
            <ac:spMk id="10" creationId="{1D200060-CAF3-5B9F-4936-C4F1EE3A75E3}"/>
          </ac:spMkLst>
        </pc:spChg>
        <pc:picChg chg="add mod">
          <ac:chgData name="Narisara Thongmee" userId="6757c35e-10a4-4930-b694-0eb276fcf2f1" providerId="ADAL" clId="{57911250-0E43-4F44-BCC9-CDCB0ADAA498}" dt="2023-05-30T15:16:55.461" v="6264" actId="1076"/>
          <ac:picMkLst>
            <pc:docMk/>
            <pc:sldMk cId="250193659" sldId="304"/>
            <ac:picMk id="2" creationId="{B432361D-6F91-4419-86FA-F1AC0E837A7A}"/>
          </ac:picMkLst>
        </pc:picChg>
        <pc:picChg chg="add mod">
          <ac:chgData name="Narisara Thongmee" userId="6757c35e-10a4-4930-b694-0eb276fcf2f1" providerId="ADAL" clId="{57911250-0E43-4F44-BCC9-CDCB0ADAA498}" dt="2023-05-30T15:17:03.774" v="6266" actId="1076"/>
          <ac:picMkLst>
            <pc:docMk/>
            <pc:sldMk cId="250193659" sldId="304"/>
            <ac:picMk id="5" creationId="{0E46384D-0FB5-4B3B-9732-CE7893B25C30}"/>
          </ac:picMkLst>
        </pc:picChg>
        <pc:picChg chg="add mod">
          <ac:chgData name="Narisara Thongmee" userId="6757c35e-10a4-4930-b694-0eb276fcf2f1" providerId="ADAL" clId="{57911250-0E43-4F44-BCC9-CDCB0ADAA498}" dt="2023-05-17T10:26:49.728" v="3070"/>
          <ac:picMkLst>
            <pc:docMk/>
            <pc:sldMk cId="250193659" sldId="304"/>
            <ac:picMk id="7" creationId="{25F27D1D-FDAA-4623-8F97-20603BAAFFBC}"/>
          </ac:picMkLst>
        </pc:picChg>
      </pc:sldChg>
      <pc:sldChg chg="addSp delSp modSp new del mod modAnim modNotesTx">
        <pc:chgData name="Narisara Thongmee" userId="6757c35e-10a4-4930-b694-0eb276fcf2f1" providerId="ADAL" clId="{57911250-0E43-4F44-BCC9-CDCB0ADAA498}" dt="2023-05-17T08:26:03.448" v="661" actId="47"/>
        <pc:sldMkLst>
          <pc:docMk/>
          <pc:sldMk cId="1186348761" sldId="304"/>
        </pc:sldMkLst>
        <pc:spChg chg="add mod">
          <ac:chgData name="Narisara Thongmee" userId="6757c35e-10a4-4930-b694-0eb276fcf2f1" providerId="ADAL" clId="{57911250-0E43-4F44-BCC9-CDCB0ADAA498}" dt="2023-05-17T08:12:41.087" v="250"/>
          <ac:spMkLst>
            <pc:docMk/>
            <pc:sldMk cId="1186348761" sldId="304"/>
            <ac:spMk id="6" creationId="{CDCADB4C-B61B-4265-9C67-2C9F8AE85CD4}"/>
          </ac:spMkLst>
        </pc:spChg>
        <pc:spChg chg="add mod">
          <ac:chgData name="Narisara Thongmee" userId="6757c35e-10a4-4930-b694-0eb276fcf2f1" providerId="ADAL" clId="{57911250-0E43-4F44-BCC9-CDCB0ADAA498}" dt="2023-05-17T08:20:29.019" v="522" actId="20577"/>
          <ac:spMkLst>
            <pc:docMk/>
            <pc:sldMk cId="1186348761" sldId="304"/>
            <ac:spMk id="7" creationId="{C95FCA8E-26C1-409E-9FCA-1621661A160A}"/>
          </ac:spMkLst>
        </pc:spChg>
        <pc:picChg chg="add del mod">
          <ac:chgData name="Narisara Thongmee" userId="6757c35e-10a4-4930-b694-0eb276fcf2f1" providerId="ADAL" clId="{57911250-0E43-4F44-BCC9-CDCB0ADAA498}" dt="2023-05-17T08:12:32.857" v="248" actId="478"/>
          <ac:picMkLst>
            <pc:docMk/>
            <pc:sldMk cId="1186348761" sldId="304"/>
            <ac:picMk id="3" creationId="{747EDDEE-9F06-46A8-9A54-C402EA198626}"/>
          </ac:picMkLst>
        </pc:picChg>
        <pc:picChg chg="add mod">
          <ac:chgData name="Narisara Thongmee" userId="6757c35e-10a4-4930-b694-0eb276fcf2f1" providerId="ADAL" clId="{57911250-0E43-4F44-BCC9-CDCB0ADAA498}" dt="2023-05-17T08:19:13.555" v="487" actId="1076"/>
          <ac:picMkLst>
            <pc:docMk/>
            <pc:sldMk cId="1186348761" sldId="304"/>
            <ac:picMk id="5" creationId="{D409A577-88DE-4EF9-BF25-3755A952F3B3}"/>
          </ac:picMkLst>
        </pc:picChg>
      </pc:sldChg>
      <pc:sldChg chg="addSp delSp modSp new del mod modNotesTx">
        <pc:chgData name="Narisara Thongmee" userId="6757c35e-10a4-4930-b694-0eb276fcf2f1" providerId="ADAL" clId="{57911250-0E43-4F44-BCC9-CDCB0ADAA498}" dt="2023-05-17T10:18:03.324" v="2912" actId="47"/>
        <pc:sldMkLst>
          <pc:docMk/>
          <pc:sldMk cId="1839043370" sldId="304"/>
        </pc:sldMkLst>
        <pc:spChg chg="add mod">
          <ac:chgData name="Narisara Thongmee" userId="6757c35e-10a4-4930-b694-0eb276fcf2f1" providerId="ADAL" clId="{57911250-0E43-4F44-BCC9-CDCB0ADAA498}" dt="2023-05-17T10:01:53.012" v="2446" actId="1076"/>
          <ac:spMkLst>
            <pc:docMk/>
            <pc:sldMk cId="1839043370" sldId="304"/>
            <ac:spMk id="2" creationId="{00C9AD89-2ADF-4667-861A-3CF6A27B79EF}"/>
          </ac:spMkLst>
        </pc:spChg>
        <pc:spChg chg="add mod ord">
          <ac:chgData name="Narisara Thongmee" userId="6757c35e-10a4-4930-b694-0eb276fcf2f1" providerId="ADAL" clId="{57911250-0E43-4F44-BCC9-CDCB0ADAA498}" dt="2023-05-17T10:01:53.012" v="2446" actId="1076"/>
          <ac:spMkLst>
            <pc:docMk/>
            <pc:sldMk cId="1839043370" sldId="304"/>
            <ac:spMk id="3" creationId="{81005998-548B-4023-99DB-B5A90351DEC6}"/>
          </ac:spMkLst>
        </pc:spChg>
        <pc:spChg chg="add mod">
          <ac:chgData name="Narisara Thongmee" userId="6757c35e-10a4-4930-b694-0eb276fcf2f1" providerId="ADAL" clId="{57911250-0E43-4F44-BCC9-CDCB0ADAA498}" dt="2023-05-17T09:17:23.956" v="1911" actId="14100"/>
          <ac:spMkLst>
            <pc:docMk/>
            <pc:sldMk cId="1839043370" sldId="304"/>
            <ac:spMk id="4" creationId="{18360365-B9E7-43FF-B05A-E8EA2C189C6C}"/>
          </ac:spMkLst>
        </pc:spChg>
        <pc:spChg chg="add del mod">
          <ac:chgData name="Narisara Thongmee" userId="6757c35e-10a4-4930-b694-0eb276fcf2f1" providerId="ADAL" clId="{57911250-0E43-4F44-BCC9-CDCB0ADAA498}" dt="2023-05-17T09:11:35.317" v="1819" actId="478"/>
          <ac:spMkLst>
            <pc:docMk/>
            <pc:sldMk cId="1839043370" sldId="304"/>
            <ac:spMk id="5" creationId="{F621F723-D7E8-4BB5-92D6-A06B8877DED1}"/>
          </ac:spMkLst>
        </pc:spChg>
        <pc:spChg chg="add mod">
          <ac:chgData name="Narisara Thongmee" userId="6757c35e-10a4-4930-b694-0eb276fcf2f1" providerId="ADAL" clId="{57911250-0E43-4F44-BCC9-CDCB0ADAA498}" dt="2023-05-17T09:48:35.191" v="2425" actId="1076"/>
          <ac:spMkLst>
            <pc:docMk/>
            <pc:sldMk cId="1839043370" sldId="304"/>
            <ac:spMk id="6" creationId="{05993CCE-BE2F-4266-8B92-9079E9DB7409}"/>
          </ac:spMkLst>
        </pc:spChg>
        <pc:spChg chg="add mod">
          <ac:chgData name="Narisara Thongmee" userId="6757c35e-10a4-4930-b694-0eb276fcf2f1" providerId="ADAL" clId="{57911250-0E43-4F44-BCC9-CDCB0ADAA498}" dt="2023-05-17T09:22:51.011" v="2156" actId="1035"/>
          <ac:spMkLst>
            <pc:docMk/>
            <pc:sldMk cId="1839043370" sldId="304"/>
            <ac:spMk id="7" creationId="{984297F8-01B7-4A35-A9B1-23A52A267568}"/>
          </ac:spMkLst>
        </pc:spChg>
        <pc:spChg chg="add mod">
          <ac:chgData name="Narisara Thongmee" userId="6757c35e-10a4-4930-b694-0eb276fcf2f1" providerId="ADAL" clId="{57911250-0E43-4F44-BCC9-CDCB0ADAA498}" dt="2023-05-17T10:01:53.012" v="2446" actId="1076"/>
          <ac:spMkLst>
            <pc:docMk/>
            <pc:sldMk cId="1839043370" sldId="304"/>
            <ac:spMk id="11" creationId="{F90D6CB9-39AD-4653-909E-ACF4037CC846}"/>
          </ac:spMkLst>
        </pc:spChg>
        <pc:spChg chg="add del mod">
          <ac:chgData name="Narisara Thongmee" userId="6757c35e-10a4-4930-b694-0eb276fcf2f1" providerId="ADAL" clId="{57911250-0E43-4F44-BCC9-CDCB0ADAA498}" dt="2023-05-17T09:43:57.477" v="2274" actId="478"/>
          <ac:spMkLst>
            <pc:docMk/>
            <pc:sldMk cId="1839043370" sldId="304"/>
            <ac:spMk id="12" creationId="{AE9DF781-5705-4431-8A52-C42D6AEEC19D}"/>
          </ac:spMkLst>
        </pc:spChg>
        <pc:spChg chg="add del mod">
          <ac:chgData name="Narisara Thongmee" userId="6757c35e-10a4-4930-b694-0eb276fcf2f1" providerId="ADAL" clId="{57911250-0E43-4F44-BCC9-CDCB0ADAA498}" dt="2023-05-17T09:43:55.702" v="2273" actId="478"/>
          <ac:spMkLst>
            <pc:docMk/>
            <pc:sldMk cId="1839043370" sldId="304"/>
            <ac:spMk id="13" creationId="{3595F608-35A6-496C-8938-15165B052E64}"/>
          </ac:spMkLst>
        </pc:spChg>
        <pc:spChg chg="add del mod">
          <ac:chgData name="Narisara Thongmee" userId="6757c35e-10a4-4930-b694-0eb276fcf2f1" providerId="ADAL" clId="{57911250-0E43-4F44-BCC9-CDCB0ADAA498}" dt="2023-05-17T09:44:01.909" v="2276" actId="478"/>
          <ac:spMkLst>
            <pc:docMk/>
            <pc:sldMk cId="1839043370" sldId="304"/>
            <ac:spMk id="16" creationId="{1F111287-8AC7-470E-95A2-7992506E1486}"/>
          </ac:spMkLst>
        </pc:spChg>
        <pc:spChg chg="add del mod">
          <ac:chgData name="Narisara Thongmee" userId="6757c35e-10a4-4930-b694-0eb276fcf2f1" providerId="ADAL" clId="{57911250-0E43-4F44-BCC9-CDCB0ADAA498}" dt="2023-05-17T09:43:53.348" v="2272" actId="478"/>
          <ac:spMkLst>
            <pc:docMk/>
            <pc:sldMk cId="1839043370" sldId="304"/>
            <ac:spMk id="17" creationId="{FCE7BB33-64B6-4C6A-90E1-46FE7FECA6F5}"/>
          </ac:spMkLst>
        </pc:spChg>
        <pc:grpChg chg="add mod">
          <ac:chgData name="Narisara Thongmee" userId="6757c35e-10a4-4930-b694-0eb276fcf2f1" providerId="ADAL" clId="{57911250-0E43-4F44-BCC9-CDCB0ADAA498}" dt="2023-05-17T09:22:51.011" v="2156" actId="1035"/>
          <ac:grpSpMkLst>
            <pc:docMk/>
            <pc:sldMk cId="1839043370" sldId="304"/>
            <ac:grpSpMk id="8" creationId="{D729D3D0-E26C-4147-BB0D-119F63A9AAE2}"/>
          </ac:grpSpMkLst>
        </pc:grpChg>
        <pc:picChg chg="add mod modCrop">
          <ac:chgData name="Narisara Thongmee" userId="6757c35e-10a4-4930-b694-0eb276fcf2f1" providerId="ADAL" clId="{57911250-0E43-4F44-BCC9-CDCB0ADAA498}" dt="2023-05-17T10:02:19.435" v="2450" actId="1076"/>
          <ac:picMkLst>
            <pc:docMk/>
            <pc:sldMk cId="1839043370" sldId="304"/>
            <ac:picMk id="10" creationId="{286C2A13-B513-4F3C-B881-72D9394CCFAE}"/>
          </ac:picMkLst>
        </pc:picChg>
        <pc:picChg chg="add mod">
          <ac:chgData name="Narisara Thongmee" userId="6757c35e-10a4-4930-b694-0eb276fcf2f1" providerId="ADAL" clId="{57911250-0E43-4F44-BCC9-CDCB0ADAA498}" dt="2023-05-17T10:02:18.286" v="2449" actId="1076"/>
          <ac:picMkLst>
            <pc:docMk/>
            <pc:sldMk cId="1839043370" sldId="304"/>
            <ac:picMk id="15" creationId="{B33325F1-1C0E-45E8-900D-1D680975BD47}"/>
          </ac:picMkLst>
        </pc:picChg>
        <pc:picChg chg="add mod modCrop">
          <ac:chgData name="Narisara Thongmee" userId="6757c35e-10a4-4930-b694-0eb276fcf2f1" providerId="ADAL" clId="{57911250-0E43-4F44-BCC9-CDCB0ADAA498}" dt="2023-05-17T10:01:46.650" v="2445" actId="1076"/>
          <ac:picMkLst>
            <pc:docMk/>
            <pc:sldMk cId="1839043370" sldId="304"/>
            <ac:picMk id="19" creationId="{684AA4D3-06EC-4AFE-8C62-55B46D39226B}"/>
          </ac:picMkLst>
        </pc:picChg>
        <pc:picChg chg="add mod">
          <ac:chgData name="Narisara Thongmee" userId="6757c35e-10a4-4930-b694-0eb276fcf2f1" providerId="ADAL" clId="{57911250-0E43-4F44-BCC9-CDCB0ADAA498}" dt="2023-05-17T10:02:15.627" v="2448" actId="1076"/>
          <ac:picMkLst>
            <pc:docMk/>
            <pc:sldMk cId="1839043370" sldId="304"/>
            <ac:picMk id="20" creationId="{69F429F4-7243-4FA7-B6A9-7F04C29EFB00}"/>
          </ac:picMkLst>
        </pc:picChg>
        <pc:picChg chg="add mod">
          <ac:chgData name="Narisara Thongmee" userId="6757c35e-10a4-4930-b694-0eb276fcf2f1" providerId="ADAL" clId="{57911250-0E43-4F44-BCC9-CDCB0ADAA498}" dt="2023-05-17T09:22:51.011" v="2156" actId="1035"/>
          <ac:picMkLst>
            <pc:docMk/>
            <pc:sldMk cId="1839043370" sldId="304"/>
            <ac:picMk id="5122" creationId="{4F755924-1292-4E17-A885-D9AAACEA3749}"/>
          </ac:picMkLst>
        </pc:picChg>
        <pc:picChg chg="add del mod">
          <ac:chgData name="Narisara Thongmee" userId="6757c35e-10a4-4930-b694-0eb276fcf2f1" providerId="ADAL" clId="{57911250-0E43-4F44-BCC9-CDCB0ADAA498}" dt="2023-05-17T09:16:01.721" v="1852" actId="478"/>
          <ac:picMkLst>
            <pc:docMk/>
            <pc:sldMk cId="1839043370" sldId="304"/>
            <ac:picMk id="5124" creationId="{F0EDF1D0-A507-4055-90A9-CAD00A703497}"/>
          </ac:picMkLst>
        </pc:picChg>
      </pc:sldChg>
      <pc:sldChg chg="addSp delSp modSp mod delAnim delCm">
        <pc:chgData name="Narisara Thongmee" userId="6757c35e-10a4-4930-b694-0eb276fcf2f1" providerId="ADAL" clId="{57911250-0E43-4F44-BCC9-CDCB0ADAA498}" dt="2023-05-19T07:36:39.860" v="4866" actId="1076"/>
        <pc:sldMkLst>
          <pc:docMk/>
          <pc:sldMk cId="902037566" sldId="305"/>
        </pc:sldMkLst>
        <pc:spChg chg="mod">
          <ac:chgData name="Narisara Thongmee" userId="6757c35e-10a4-4930-b694-0eb276fcf2f1" providerId="ADAL" clId="{57911250-0E43-4F44-BCC9-CDCB0ADAA498}" dt="2023-05-19T07:35:54.694" v="4816" actId="14100"/>
          <ac:spMkLst>
            <pc:docMk/>
            <pc:sldMk cId="902037566" sldId="305"/>
            <ac:spMk id="2" creationId="{2B1383B1-FF59-442A-9BDD-32A0C335799B}"/>
          </ac:spMkLst>
        </pc:spChg>
        <pc:spChg chg="del">
          <ac:chgData name="Narisara Thongmee" userId="6757c35e-10a4-4930-b694-0eb276fcf2f1" providerId="ADAL" clId="{57911250-0E43-4F44-BCC9-CDCB0ADAA498}" dt="2023-05-19T07:35:03.270" v="4795" actId="478"/>
          <ac:spMkLst>
            <pc:docMk/>
            <pc:sldMk cId="902037566" sldId="305"/>
            <ac:spMk id="5" creationId="{6221DB03-1207-4ADA-B606-C81A0A65F8B6}"/>
          </ac:spMkLst>
        </pc:spChg>
        <pc:spChg chg="del">
          <ac:chgData name="Narisara Thongmee" userId="6757c35e-10a4-4930-b694-0eb276fcf2f1" providerId="ADAL" clId="{57911250-0E43-4F44-BCC9-CDCB0ADAA498}" dt="2023-05-19T07:35:04.641" v="4797" actId="478"/>
          <ac:spMkLst>
            <pc:docMk/>
            <pc:sldMk cId="902037566" sldId="305"/>
            <ac:spMk id="6" creationId="{FF1B06AF-F88C-4A79-B249-5557FF8AAA35}"/>
          </ac:spMkLst>
        </pc:spChg>
        <pc:spChg chg="add mod">
          <ac:chgData name="Narisara Thongmee" userId="6757c35e-10a4-4930-b694-0eb276fcf2f1" providerId="ADAL" clId="{57911250-0E43-4F44-BCC9-CDCB0ADAA498}" dt="2023-05-19T07:35:13.335" v="4799"/>
          <ac:spMkLst>
            <pc:docMk/>
            <pc:sldMk cId="902037566" sldId="305"/>
            <ac:spMk id="9" creationId="{9D096211-4EC5-4B89-841A-25656D04ABA1}"/>
          </ac:spMkLst>
        </pc:spChg>
        <pc:spChg chg="add mod">
          <ac:chgData name="Narisara Thongmee" userId="6757c35e-10a4-4930-b694-0eb276fcf2f1" providerId="ADAL" clId="{57911250-0E43-4F44-BCC9-CDCB0ADAA498}" dt="2023-05-19T07:35:13.335" v="4799"/>
          <ac:spMkLst>
            <pc:docMk/>
            <pc:sldMk cId="902037566" sldId="305"/>
            <ac:spMk id="10" creationId="{08D0EB87-5CDC-4D4D-94A1-1C5B15031AB6}"/>
          </ac:spMkLst>
        </pc:spChg>
        <pc:spChg chg="add mod">
          <ac:chgData name="Narisara Thongmee" userId="6757c35e-10a4-4930-b694-0eb276fcf2f1" providerId="ADAL" clId="{57911250-0E43-4F44-BCC9-CDCB0ADAA498}" dt="2023-05-19T07:36:39.860" v="4866" actId="1076"/>
          <ac:spMkLst>
            <pc:docMk/>
            <pc:sldMk cId="902037566" sldId="305"/>
            <ac:spMk id="11" creationId="{269AE5CD-1897-4757-9C37-C2F903E3291E}"/>
          </ac:spMkLst>
        </pc:spChg>
        <pc:picChg chg="del">
          <ac:chgData name="Narisara Thongmee" userId="6757c35e-10a4-4930-b694-0eb276fcf2f1" providerId="ADAL" clId="{57911250-0E43-4F44-BCC9-CDCB0ADAA498}" dt="2023-05-19T07:35:04.001" v="4796" actId="478"/>
          <ac:picMkLst>
            <pc:docMk/>
            <pc:sldMk cId="902037566" sldId="305"/>
            <ac:picMk id="4" creationId="{67EFC2DE-A47E-4E16-938B-2FE8C66F36A7}"/>
          </ac:picMkLst>
        </pc:picChg>
        <pc:picChg chg="add mod">
          <ac:chgData name="Narisara Thongmee" userId="6757c35e-10a4-4930-b694-0eb276fcf2f1" providerId="ADAL" clId="{57911250-0E43-4F44-BCC9-CDCB0ADAA498}" dt="2023-05-19T07:35:13.335" v="4799"/>
          <ac:picMkLst>
            <pc:docMk/>
            <pc:sldMk cId="902037566" sldId="305"/>
            <ac:picMk id="7" creationId="{B2AF24BE-AC8E-4A28-A6FB-A5FCD560257A}"/>
          </ac:picMkLst>
        </pc:picChg>
        <pc:picChg chg="add mod">
          <ac:chgData name="Narisara Thongmee" userId="6757c35e-10a4-4930-b694-0eb276fcf2f1" providerId="ADAL" clId="{57911250-0E43-4F44-BCC9-CDCB0ADAA498}" dt="2023-05-19T07:35:13.335" v="4799"/>
          <ac:picMkLst>
            <pc:docMk/>
            <pc:sldMk cId="902037566" sldId="305"/>
            <ac:picMk id="8" creationId="{202308C8-5405-4854-A4F8-1B428B1AE786}"/>
          </ac:picMkLst>
        </pc:picChg>
      </pc:sldChg>
      <pc:sldChg chg="addSp modSp new del mod">
        <pc:chgData name="Narisara Thongmee" userId="6757c35e-10a4-4930-b694-0eb276fcf2f1" providerId="ADAL" clId="{57911250-0E43-4F44-BCC9-CDCB0ADAA498}" dt="2023-05-17T10:18:08.350" v="2913" actId="47"/>
        <pc:sldMkLst>
          <pc:docMk/>
          <pc:sldMk cId="1082924866" sldId="305"/>
        </pc:sldMkLst>
        <pc:picChg chg="add mod">
          <ac:chgData name="Narisara Thongmee" userId="6757c35e-10a4-4930-b694-0eb276fcf2f1" providerId="ADAL" clId="{57911250-0E43-4F44-BCC9-CDCB0ADAA498}" dt="2023-05-17T10:04:05.462" v="2458" actId="1076"/>
          <ac:picMkLst>
            <pc:docMk/>
            <pc:sldMk cId="1082924866" sldId="305"/>
            <ac:picMk id="3" creationId="{2271DC36-73FC-430D-A388-BC0C797A2760}"/>
          </ac:picMkLst>
        </pc:picChg>
        <pc:picChg chg="add mod">
          <ac:chgData name="Narisara Thongmee" userId="6757c35e-10a4-4930-b694-0eb276fcf2f1" providerId="ADAL" clId="{57911250-0E43-4F44-BCC9-CDCB0ADAA498}" dt="2023-05-17T10:04:04.643" v="2457" actId="1076"/>
          <ac:picMkLst>
            <pc:docMk/>
            <pc:sldMk cId="1082924866" sldId="305"/>
            <ac:picMk id="5" creationId="{18A73F1E-73F9-45FC-B3FE-446A33F4645C}"/>
          </ac:picMkLst>
        </pc:picChg>
      </pc:sldChg>
      <pc:sldChg chg="addSp modSp new del mod">
        <pc:chgData name="Narisara Thongmee" userId="6757c35e-10a4-4930-b694-0eb276fcf2f1" providerId="ADAL" clId="{57911250-0E43-4F44-BCC9-CDCB0ADAA498}" dt="2023-05-17T10:17:56.971" v="2911" actId="47"/>
        <pc:sldMkLst>
          <pc:docMk/>
          <pc:sldMk cId="171733030" sldId="306"/>
        </pc:sldMkLst>
        <pc:picChg chg="add mod">
          <ac:chgData name="Narisara Thongmee" userId="6757c35e-10a4-4930-b694-0eb276fcf2f1" providerId="ADAL" clId="{57911250-0E43-4F44-BCC9-CDCB0ADAA498}" dt="2023-05-17T10:15:25.557" v="2889" actId="1076"/>
          <ac:picMkLst>
            <pc:docMk/>
            <pc:sldMk cId="171733030" sldId="306"/>
            <ac:picMk id="2" creationId="{A0E278E7-8270-4859-B780-A024358A65FF}"/>
          </ac:picMkLst>
        </pc:picChg>
        <pc:picChg chg="add mod">
          <ac:chgData name="Narisara Thongmee" userId="6757c35e-10a4-4930-b694-0eb276fcf2f1" providerId="ADAL" clId="{57911250-0E43-4F44-BCC9-CDCB0ADAA498}" dt="2023-05-17T10:13:35.857" v="2884" actId="1076"/>
          <ac:picMkLst>
            <pc:docMk/>
            <pc:sldMk cId="171733030" sldId="306"/>
            <ac:picMk id="4" creationId="{F39E8A00-A898-41DA-8866-BA71ABB44EFA}"/>
          </ac:picMkLst>
        </pc:picChg>
        <pc:picChg chg="add mod">
          <ac:chgData name="Narisara Thongmee" userId="6757c35e-10a4-4930-b694-0eb276fcf2f1" providerId="ADAL" clId="{57911250-0E43-4F44-BCC9-CDCB0ADAA498}" dt="2023-05-17T10:15:28.533" v="2891" actId="1076"/>
          <ac:picMkLst>
            <pc:docMk/>
            <pc:sldMk cId="171733030" sldId="306"/>
            <ac:picMk id="5" creationId="{7C177DA8-36DD-4FF7-B155-2A7723062E27}"/>
          </ac:picMkLst>
        </pc:picChg>
      </pc:sldChg>
      <pc:sldChg chg="addSp delSp modSp mod modAnim">
        <pc:chgData name="Narisara Thongmee" userId="6757c35e-10a4-4930-b694-0eb276fcf2f1" providerId="ADAL" clId="{57911250-0E43-4F44-BCC9-CDCB0ADAA498}" dt="2023-05-30T15:37:16.139" v="6612" actId="1035"/>
        <pc:sldMkLst>
          <pc:docMk/>
          <pc:sldMk cId="2506953774" sldId="306"/>
        </pc:sldMkLst>
        <pc:spChg chg="add mod">
          <ac:chgData name="Narisara Thongmee" userId="6757c35e-10a4-4930-b694-0eb276fcf2f1" providerId="ADAL" clId="{57911250-0E43-4F44-BCC9-CDCB0ADAA498}" dt="2023-05-30T15:37:16.139" v="6612" actId="1035"/>
          <ac:spMkLst>
            <pc:docMk/>
            <pc:sldMk cId="2506953774" sldId="306"/>
            <ac:spMk id="2" creationId="{520C7327-D9A9-6336-6E9D-10A6FCF6DC2B}"/>
          </ac:spMkLst>
        </pc:spChg>
        <pc:spChg chg="mod">
          <ac:chgData name="Narisara Thongmee" userId="6757c35e-10a4-4930-b694-0eb276fcf2f1" providerId="ADAL" clId="{57911250-0E43-4F44-BCC9-CDCB0ADAA498}" dt="2023-05-30T15:24:20.808" v="6466" actId="1076"/>
          <ac:spMkLst>
            <pc:docMk/>
            <pc:sldMk cId="2506953774" sldId="306"/>
            <ac:spMk id="8" creationId="{04F241A8-AFA0-4E36-9A27-4ADA10A8FCC6}"/>
          </ac:spMkLst>
        </pc:spChg>
        <pc:spChg chg="mod">
          <ac:chgData name="Narisara Thongmee" userId="6757c35e-10a4-4930-b694-0eb276fcf2f1" providerId="ADAL" clId="{57911250-0E43-4F44-BCC9-CDCB0ADAA498}" dt="2023-05-30T15:24:28.460" v="6467" actId="1076"/>
          <ac:spMkLst>
            <pc:docMk/>
            <pc:sldMk cId="2506953774" sldId="306"/>
            <ac:spMk id="9" creationId="{18B53900-B3E2-4577-A4F9-A9B112D34278}"/>
          </ac:spMkLst>
        </pc:spChg>
        <pc:spChg chg="add mod">
          <ac:chgData name="Narisara Thongmee" userId="6757c35e-10a4-4930-b694-0eb276fcf2f1" providerId="ADAL" clId="{57911250-0E43-4F44-BCC9-CDCB0ADAA498}" dt="2023-05-30T15:35:05.470" v="6600" actId="1076"/>
          <ac:spMkLst>
            <pc:docMk/>
            <pc:sldMk cId="2506953774" sldId="306"/>
            <ac:spMk id="10" creationId="{9A72BD12-D9D0-4F61-861B-8E7CAAA4E516}"/>
          </ac:spMkLst>
        </pc:spChg>
        <pc:spChg chg="mod">
          <ac:chgData name="Narisara Thongmee" userId="6757c35e-10a4-4930-b694-0eb276fcf2f1" providerId="ADAL" clId="{57911250-0E43-4F44-BCC9-CDCB0ADAA498}" dt="2023-05-30T15:24:18.963" v="6465" actId="1076"/>
          <ac:spMkLst>
            <pc:docMk/>
            <pc:sldMk cId="2506953774" sldId="306"/>
            <ac:spMk id="13" creationId="{AF49B72F-7CBC-469E-A671-EE3074B5C524}"/>
          </ac:spMkLst>
        </pc:spChg>
        <pc:spChg chg="del mod">
          <ac:chgData name="Narisara Thongmee" userId="6757c35e-10a4-4930-b694-0eb276fcf2f1" providerId="ADAL" clId="{57911250-0E43-4F44-BCC9-CDCB0ADAA498}" dt="2023-05-19T07:58:31.171" v="5310" actId="478"/>
          <ac:spMkLst>
            <pc:docMk/>
            <pc:sldMk cId="2506953774" sldId="306"/>
            <ac:spMk id="14" creationId="{DC86973F-E82C-4B91-B697-37E6AB3FA037}"/>
          </ac:spMkLst>
        </pc:spChg>
        <pc:spChg chg="mod">
          <ac:chgData name="Narisara Thongmee" userId="6757c35e-10a4-4930-b694-0eb276fcf2f1" providerId="ADAL" clId="{57911250-0E43-4F44-BCC9-CDCB0ADAA498}" dt="2023-05-30T15:37:08.603" v="6605" actId="1076"/>
          <ac:spMkLst>
            <pc:docMk/>
            <pc:sldMk cId="2506953774" sldId="306"/>
            <ac:spMk id="19" creationId="{B780A666-9424-4834-8670-4B76B251AE63}"/>
          </ac:spMkLst>
        </pc:spChg>
        <pc:picChg chg="mod">
          <ac:chgData name="Narisara Thongmee" userId="6757c35e-10a4-4930-b694-0eb276fcf2f1" providerId="ADAL" clId="{57911250-0E43-4F44-BCC9-CDCB0ADAA498}" dt="2023-05-30T15:35:16.582" v="6601" actId="14100"/>
          <ac:picMkLst>
            <pc:docMk/>
            <pc:sldMk cId="2506953774" sldId="306"/>
            <ac:picMk id="16" creationId="{E5257BC2-0C46-40D5-B0D9-A57626870A53}"/>
          </ac:picMkLst>
        </pc:picChg>
      </pc:sldChg>
      <pc:sldChg chg="addSp delSp modSp new mod modAnim">
        <pc:chgData name="Narisara Thongmee" userId="6757c35e-10a4-4930-b694-0eb276fcf2f1" providerId="ADAL" clId="{57911250-0E43-4F44-BCC9-CDCB0ADAA498}" dt="2023-05-30T16:28:51.714" v="7711" actId="20577"/>
        <pc:sldMkLst>
          <pc:docMk/>
          <pc:sldMk cId="2174560767" sldId="307"/>
        </pc:sldMkLst>
        <pc:spChg chg="add mod">
          <ac:chgData name="Narisara Thongmee" userId="6757c35e-10a4-4930-b694-0eb276fcf2f1" providerId="ADAL" clId="{57911250-0E43-4F44-BCC9-CDCB0ADAA498}" dt="2023-05-30T16:16:53.620" v="7552" actId="20577"/>
          <ac:spMkLst>
            <pc:docMk/>
            <pc:sldMk cId="2174560767" sldId="307"/>
            <ac:spMk id="3" creationId="{77864560-3100-43DD-8B5D-51BEE1B5822F}"/>
          </ac:spMkLst>
        </pc:spChg>
        <pc:spChg chg="add del mod">
          <ac:chgData name="Narisara Thongmee" userId="6757c35e-10a4-4930-b694-0eb276fcf2f1" providerId="ADAL" clId="{57911250-0E43-4F44-BCC9-CDCB0ADAA498}" dt="2023-05-30T16:28:35.270" v="7702" actId="1076"/>
          <ac:spMkLst>
            <pc:docMk/>
            <pc:sldMk cId="2174560767" sldId="307"/>
            <ac:spMk id="5" creationId="{23693D28-046C-4608-87EB-23DF728F1A7A}"/>
          </ac:spMkLst>
        </pc:spChg>
        <pc:spChg chg="add mod">
          <ac:chgData name="Narisara Thongmee" userId="6757c35e-10a4-4930-b694-0eb276fcf2f1" providerId="ADAL" clId="{57911250-0E43-4F44-BCC9-CDCB0ADAA498}" dt="2023-05-30T16:28:51.714" v="7711" actId="20577"/>
          <ac:spMkLst>
            <pc:docMk/>
            <pc:sldMk cId="2174560767" sldId="307"/>
            <ac:spMk id="6" creationId="{70627147-3508-5D15-18C2-CAD867B1843B}"/>
          </ac:spMkLst>
        </pc:spChg>
        <pc:picChg chg="add mod">
          <ac:chgData name="Narisara Thongmee" userId="6757c35e-10a4-4930-b694-0eb276fcf2f1" providerId="ADAL" clId="{57911250-0E43-4F44-BCC9-CDCB0ADAA498}" dt="2023-05-30T16:28:42.742" v="7706" actId="1076"/>
          <ac:picMkLst>
            <pc:docMk/>
            <pc:sldMk cId="2174560767" sldId="307"/>
            <ac:picMk id="2" creationId="{F3740691-C75A-4BAD-81FD-3D0F4542BAE5}"/>
          </ac:picMkLst>
        </pc:picChg>
        <pc:picChg chg="add mod">
          <ac:chgData name="Narisara Thongmee" userId="6757c35e-10a4-4930-b694-0eb276fcf2f1" providerId="ADAL" clId="{57911250-0E43-4F44-BCC9-CDCB0ADAA498}" dt="2023-05-30T16:09:10.987" v="7316"/>
          <ac:picMkLst>
            <pc:docMk/>
            <pc:sldMk cId="2174560767" sldId="307"/>
            <ac:picMk id="4" creationId="{B5B80AFE-FA28-10E6-616C-4D8E28AB2220}"/>
          </ac:picMkLst>
        </pc:picChg>
        <pc:picChg chg="add mod">
          <ac:chgData name="Narisara Thongmee" userId="6757c35e-10a4-4930-b694-0eb276fcf2f1" providerId="ADAL" clId="{57911250-0E43-4F44-BCC9-CDCB0ADAA498}" dt="2023-05-30T16:28:36.700" v="7703" actId="1076"/>
          <ac:picMkLst>
            <pc:docMk/>
            <pc:sldMk cId="2174560767" sldId="307"/>
            <ac:picMk id="2050" creationId="{818138CE-4C24-04CA-5259-937EC957542F}"/>
          </ac:picMkLst>
        </pc:picChg>
      </pc:sldChg>
      <pc:sldChg chg="addSp modSp new del mod modAnim">
        <pc:chgData name="Narisara Thongmee" userId="6757c35e-10a4-4930-b694-0eb276fcf2f1" providerId="ADAL" clId="{57911250-0E43-4F44-BCC9-CDCB0ADAA498}" dt="2023-05-30T15:58:29.063" v="7163" actId="47"/>
        <pc:sldMkLst>
          <pc:docMk/>
          <pc:sldMk cId="254423601" sldId="308"/>
        </pc:sldMkLst>
        <pc:spChg chg="add mod">
          <ac:chgData name="Narisara Thongmee" userId="6757c35e-10a4-4930-b694-0eb276fcf2f1" providerId="ADAL" clId="{57911250-0E43-4F44-BCC9-CDCB0ADAA498}" dt="2023-05-30T15:47:22.333" v="6959"/>
          <ac:spMkLst>
            <pc:docMk/>
            <pc:sldMk cId="254423601" sldId="308"/>
            <ac:spMk id="3" creationId="{C97209CC-C417-4F80-0AC5-D11D9F32C3AF}"/>
          </ac:spMkLst>
        </pc:spChg>
        <pc:spChg chg="add mod">
          <ac:chgData name="Narisara Thongmee" userId="6757c35e-10a4-4930-b694-0eb276fcf2f1" providerId="ADAL" clId="{57911250-0E43-4F44-BCC9-CDCB0ADAA498}" dt="2023-05-30T15:48:27.597" v="6979" actId="20577"/>
          <ac:spMkLst>
            <pc:docMk/>
            <pc:sldMk cId="254423601" sldId="308"/>
            <ac:spMk id="4" creationId="{CEE45A56-C693-8BC0-AE6B-96279274577B}"/>
          </ac:spMkLst>
        </pc:spChg>
        <pc:picChg chg="add mod">
          <ac:chgData name="Narisara Thongmee" userId="6757c35e-10a4-4930-b694-0eb276fcf2f1" providerId="ADAL" clId="{57911250-0E43-4F44-BCC9-CDCB0ADAA498}" dt="2023-05-30T15:47:22.333" v="6959"/>
          <ac:picMkLst>
            <pc:docMk/>
            <pc:sldMk cId="254423601" sldId="308"/>
            <ac:picMk id="2" creationId="{E6B2F9BD-EB87-2CCD-D6D8-2B03DAFACBC8}"/>
          </ac:picMkLst>
        </pc:picChg>
        <pc:picChg chg="add mod">
          <ac:chgData name="Narisara Thongmee" userId="6757c35e-10a4-4930-b694-0eb276fcf2f1" providerId="ADAL" clId="{57911250-0E43-4F44-BCC9-CDCB0ADAA498}" dt="2023-05-30T15:48:24.076" v="6976" actId="1076"/>
          <ac:picMkLst>
            <pc:docMk/>
            <pc:sldMk cId="254423601" sldId="308"/>
            <ac:picMk id="5" creationId="{7AED8F58-BAF4-E037-1AB9-18487328ADA7}"/>
          </ac:picMkLst>
        </pc:picChg>
      </pc:sldChg>
    </pc:docChg>
  </pc:docChgLst>
  <pc:docChgLst>
    <pc:chgData name="Arpaporn Naosaran" userId="d4b4372d-2302-4eb5-9e3f-7814eb01fc00" providerId="ADAL" clId="{85EE82B1-AEE5-4C61-9E5C-3891828E059B}"/>
    <pc:docChg chg="custSel">
      <pc:chgData name="Arpaporn Naosaran" userId="d4b4372d-2302-4eb5-9e3f-7814eb01fc00" providerId="ADAL" clId="{85EE82B1-AEE5-4C61-9E5C-3891828E059B}" dt="2023-04-24T08:40:39.144" v="1" actId="1589"/>
      <pc:docMkLst>
        <pc:docMk/>
      </pc:docMkLst>
      <pc:sldChg chg="addCm">
        <pc:chgData name="Arpaporn Naosaran" userId="d4b4372d-2302-4eb5-9e3f-7814eb01fc00" providerId="ADAL" clId="{85EE82B1-AEE5-4C61-9E5C-3891828E059B}" dt="2023-04-24T08:40:39.144" v="1" actId="1589"/>
        <pc:sldMkLst>
          <pc:docMk/>
          <pc:sldMk cId="2992796098" sldId="300"/>
        </pc:sldMkLst>
      </pc:sldChg>
    </pc:docChg>
  </pc:docChgLst>
  <pc:docChgLst>
    <pc:chgData name="Prapa Sangthongsuk" userId="S::prapa@jfbkk.or.th::d9981701-2ffc-4e62-a99e-08713f5c1b3a" providerId="AD" clId="Web-{579FF4E9-90AA-42D0-A73B-696B4B72AF6A}"/>
    <pc:docChg chg="addSld delSld modSld">
      <pc:chgData name="Prapa Sangthongsuk" userId="S::prapa@jfbkk.or.th::d9981701-2ffc-4e62-a99e-08713f5c1b3a" providerId="AD" clId="Web-{579FF4E9-90AA-42D0-A73B-696B4B72AF6A}" dt="2022-08-08T02:44:32.602" v="69" actId="20577"/>
      <pc:docMkLst>
        <pc:docMk/>
      </pc:docMkLst>
      <pc:sldChg chg="modSp new modNotes">
        <pc:chgData name="Prapa Sangthongsuk" userId="S::prapa@jfbkk.or.th::d9981701-2ffc-4e62-a99e-08713f5c1b3a" providerId="AD" clId="Web-{579FF4E9-90AA-42D0-A73B-696B4B72AF6A}" dt="2022-08-08T02:44:32.602" v="69" actId="20577"/>
        <pc:sldMkLst>
          <pc:docMk/>
          <pc:sldMk cId="3820570317" sldId="269"/>
        </pc:sldMkLst>
        <pc:spChg chg="mod">
          <ac:chgData name="Prapa Sangthongsuk" userId="S::prapa@jfbkk.or.th::d9981701-2ffc-4e62-a99e-08713f5c1b3a" providerId="AD" clId="Web-{579FF4E9-90AA-42D0-A73B-696B4B72AF6A}" dt="2022-08-08T02:44:32.602" v="69" actId="20577"/>
          <ac:spMkLst>
            <pc:docMk/>
            <pc:sldMk cId="3820570317" sldId="269"/>
            <ac:spMk id="2" creationId="{6C166C90-B36B-0B4B-0E82-D7405238B5B8}"/>
          </ac:spMkLst>
        </pc:spChg>
        <pc:spChg chg="mod">
          <ac:chgData name="Prapa Sangthongsuk" userId="S::prapa@jfbkk.or.th::d9981701-2ffc-4e62-a99e-08713f5c1b3a" providerId="AD" clId="Web-{579FF4E9-90AA-42D0-A73B-696B4B72AF6A}" dt="2022-08-08T02:24:40.597" v="37" actId="20577"/>
          <ac:spMkLst>
            <pc:docMk/>
            <pc:sldMk cId="3820570317" sldId="269"/>
            <ac:spMk id="3" creationId="{8440A671-F694-85CA-3CBE-A2BB29FDC42C}"/>
          </ac:spMkLst>
        </pc:spChg>
      </pc:sldChg>
      <pc:sldChg chg="addSp new">
        <pc:chgData name="Prapa Sangthongsuk" userId="S::prapa@jfbkk.or.th::d9981701-2ffc-4e62-a99e-08713f5c1b3a" providerId="AD" clId="Web-{579FF4E9-90AA-42D0-A73B-696B4B72AF6A}" dt="2022-08-08T02:28:08.711" v="63"/>
        <pc:sldMkLst>
          <pc:docMk/>
          <pc:sldMk cId="799232818" sldId="270"/>
        </pc:sldMkLst>
        <pc:spChg chg="add">
          <ac:chgData name="Prapa Sangthongsuk" userId="S::prapa@jfbkk.or.th::d9981701-2ffc-4e62-a99e-08713f5c1b3a" providerId="AD" clId="Web-{579FF4E9-90AA-42D0-A73B-696B4B72AF6A}" dt="2022-08-08T02:28:08.695" v="62"/>
          <ac:spMkLst>
            <pc:docMk/>
            <pc:sldMk cId="799232818" sldId="270"/>
            <ac:spMk id="5" creationId="{BA55BCD0-9C91-206A-082E-86FCC92F1F74}"/>
          </ac:spMkLst>
        </pc:spChg>
        <pc:spChg chg="add">
          <ac:chgData name="Prapa Sangthongsuk" userId="S::prapa@jfbkk.or.th::d9981701-2ffc-4e62-a99e-08713f5c1b3a" providerId="AD" clId="Web-{579FF4E9-90AA-42D0-A73B-696B4B72AF6A}" dt="2022-08-08T02:28:08.711" v="63"/>
          <ac:spMkLst>
            <pc:docMk/>
            <pc:sldMk cId="799232818" sldId="270"/>
            <ac:spMk id="7" creationId="{27A2648F-47EA-9E70-DC89-6738A8F1CAC9}"/>
          </ac:spMkLst>
        </pc:spChg>
      </pc:sldChg>
      <pc:sldChg chg="new del">
        <pc:chgData name="Prapa Sangthongsuk" userId="S::prapa@jfbkk.or.th::d9981701-2ffc-4e62-a99e-08713f5c1b3a" providerId="AD" clId="Web-{579FF4E9-90AA-42D0-A73B-696B4B72AF6A}" dt="2022-08-08T02:26:33.521" v="60"/>
        <pc:sldMkLst>
          <pc:docMk/>
          <pc:sldMk cId="3831894492" sldId="270"/>
        </pc:sldMkLst>
      </pc:sldChg>
    </pc:docChg>
  </pc:docChgLst>
  <pc:docChgLst>
    <pc:chgData name="Yuka Ichimaru" userId="62276e7c-db92-415b-b9ae-97277e573f73" providerId="ADAL" clId="{F14E3161-82B3-4020-9E11-2C66AF6D9103}"/>
    <pc:docChg chg="custSel modSld">
      <pc:chgData name="Yuka Ichimaru" userId="62276e7c-db92-415b-b9ae-97277e573f73" providerId="ADAL" clId="{F14E3161-82B3-4020-9E11-2C66AF6D9103}" dt="2023-05-10T08:27:43.710" v="5" actId="1589"/>
      <pc:docMkLst>
        <pc:docMk/>
      </pc:docMkLst>
      <pc:sldChg chg="addCm delCm modCm">
        <pc:chgData name="Yuka Ichimaru" userId="62276e7c-db92-415b-b9ae-97277e573f73" providerId="ADAL" clId="{F14E3161-82B3-4020-9E11-2C66AF6D9103}" dt="2023-05-10T08:27:43.710" v="5" actId="1589"/>
        <pc:sldMkLst>
          <pc:docMk/>
          <pc:sldMk cId="706880010" sldId="292"/>
        </pc:sldMkLst>
      </pc:sldChg>
      <pc:sldChg chg="addCm modCm">
        <pc:chgData name="Yuka Ichimaru" userId="62276e7c-db92-415b-b9ae-97277e573f73" providerId="ADAL" clId="{F14E3161-82B3-4020-9E11-2C66AF6D9103}" dt="2023-05-10T08:25:45.003" v="4"/>
        <pc:sldMkLst>
          <pc:docMk/>
          <pc:sldMk cId="2992796098" sldId="300"/>
        </pc:sldMkLst>
      </pc:sldChg>
    </pc:docChg>
  </pc:docChgLst>
  <pc:docChgLst>
    <pc:chgData name="Maiko Kondo" userId="08723079-52d7-44d4-b094-d03874e15015" providerId="ADAL" clId="{FE94EA32-E60E-4CEE-AB4A-9375652C93AD}"/>
    <pc:docChg chg="custSel modSld">
      <pc:chgData name="Maiko Kondo" userId="08723079-52d7-44d4-b094-d03874e15015" providerId="ADAL" clId="{FE94EA32-E60E-4CEE-AB4A-9375652C93AD}" dt="2023-04-28T05:47:24.401" v="23"/>
      <pc:docMkLst>
        <pc:docMk/>
      </pc:docMkLst>
      <pc:sldChg chg="addCm delCm modCm">
        <pc:chgData name="Maiko Kondo" userId="08723079-52d7-44d4-b094-d03874e15015" providerId="ADAL" clId="{FE94EA32-E60E-4CEE-AB4A-9375652C93AD}" dt="2023-04-28T05:47:24.401" v="23"/>
        <pc:sldMkLst>
          <pc:docMk/>
          <pc:sldMk cId="2461348165" sldId="267"/>
        </pc:sldMkLst>
      </pc:sldChg>
      <pc:sldChg chg="addCm delCm modCm">
        <pc:chgData name="Maiko Kondo" userId="08723079-52d7-44d4-b094-d03874e15015" providerId="ADAL" clId="{FE94EA32-E60E-4CEE-AB4A-9375652C93AD}" dt="2023-04-28T05:44:58.009" v="22"/>
        <pc:sldMkLst>
          <pc:docMk/>
          <pc:sldMk cId="3657172519" sldId="272"/>
        </pc:sldMkLst>
      </pc:sldChg>
      <pc:sldChg chg="addCm modCm">
        <pc:chgData name="Maiko Kondo" userId="08723079-52d7-44d4-b094-d03874e15015" providerId="ADAL" clId="{FE94EA32-E60E-4CEE-AB4A-9375652C93AD}" dt="2023-04-28T05:37:10.090" v="14"/>
        <pc:sldMkLst>
          <pc:docMk/>
          <pc:sldMk cId="2188902135" sldId="280"/>
        </pc:sldMkLst>
      </pc:sldChg>
      <pc:sldChg chg="addCm modCm">
        <pc:chgData name="Maiko Kondo" userId="08723079-52d7-44d4-b094-d03874e15015" providerId="ADAL" clId="{FE94EA32-E60E-4CEE-AB4A-9375652C93AD}" dt="2023-04-28T05:32:37.744" v="5"/>
        <pc:sldMkLst>
          <pc:docMk/>
          <pc:sldMk cId="1930392795" sldId="282"/>
        </pc:sldMkLst>
      </pc:sldChg>
      <pc:sldChg chg="addCm modCm">
        <pc:chgData name="Maiko Kondo" userId="08723079-52d7-44d4-b094-d03874e15015" providerId="ADAL" clId="{FE94EA32-E60E-4CEE-AB4A-9375652C93AD}" dt="2023-04-28T05:43:24.043" v="17"/>
        <pc:sldMkLst>
          <pc:docMk/>
          <pc:sldMk cId="934274205" sldId="298"/>
        </pc:sldMkLst>
      </pc:sldChg>
      <pc:sldChg chg="modCm">
        <pc:chgData name="Maiko Kondo" userId="08723079-52d7-44d4-b094-d03874e15015" providerId="ADAL" clId="{FE94EA32-E60E-4CEE-AB4A-9375652C93AD}" dt="2023-04-28T05:13:53.342" v="1"/>
        <pc:sldMkLst>
          <pc:docMk/>
          <pc:sldMk cId="2992796098" sldId="300"/>
        </pc:sldMkLst>
      </pc:sldChg>
    </pc:docChg>
  </pc:docChgLst>
  <pc:docChgLst>
    <pc:chgData name="Prapa Sangthongsuk" userId="73782003-62a9-4b6c-8fbe-6fe9adab7861" providerId="ADAL" clId="{8672F33F-CE6F-4206-BCF1-4AFA1758B047}"/>
    <pc:docChg chg="custSel modSld">
      <pc:chgData name="Prapa Sangthongsuk" userId="73782003-62a9-4b6c-8fbe-6fe9adab7861" providerId="ADAL" clId="{8672F33F-CE6F-4206-BCF1-4AFA1758B047}" dt="2023-04-12T07:00:07.843" v="14" actId="1589"/>
      <pc:docMkLst>
        <pc:docMk/>
      </pc:docMkLst>
      <pc:sldChg chg="addCm modCm">
        <pc:chgData name="Prapa Sangthongsuk" userId="73782003-62a9-4b6c-8fbe-6fe9adab7861" providerId="ADAL" clId="{8672F33F-CE6F-4206-BCF1-4AFA1758B047}" dt="2023-04-12T02:53:25.693" v="4"/>
        <pc:sldMkLst>
          <pc:docMk/>
          <pc:sldMk cId="787495529" sldId="271"/>
        </pc:sldMkLst>
      </pc:sldChg>
      <pc:sldChg chg="addCm modCm">
        <pc:chgData name="Prapa Sangthongsuk" userId="73782003-62a9-4b6c-8fbe-6fe9adab7861" providerId="ADAL" clId="{8672F33F-CE6F-4206-BCF1-4AFA1758B047}" dt="2023-04-12T06:54:05.467" v="9"/>
        <pc:sldMkLst>
          <pc:docMk/>
          <pc:sldMk cId="1372504570" sldId="289"/>
        </pc:sldMkLst>
      </pc:sldChg>
      <pc:sldChg chg="addCm modCm">
        <pc:chgData name="Prapa Sangthongsuk" userId="73782003-62a9-4b6c-8fbe-6fe9adab7861" providerId="ADAL" clId="{8672F33F-CE6F-4206-BCF1-4AFA1758B047}" dt="2023-04-12T06:57:54.348" v="12"/>
        <pc:sldMkLst>
          <pc:docMk/>
          <pc:sldMk cId="706880010" sldId="292"/>
        </pc:sldMkLst>
      </pc:sldChg>
      <pc:sldChg chg="addCm">
        <pc:chgData name="Prapa Sangthongsuk" userId="73782003-62a9-4b6c-8fbe-6fe9adab7861" providerId="ADAL" clId="{8672F33F-CE6F-4206-BCF1-4AFA1758B047}" dt="2023-04-12T07:00:07.843" v="14" actId="1589"/>
        <pc:sldMkLst>
          <pc:docMk/>
          <pc:sldMk cId="2992796098" sldId="300"/>
        </pc:sldMkLst>
      </pc:sldChg>
      <pc:sldChg chg="addCm">
        <pc:chgData name="Prapa Sangthongsuk" userId="73782003-62a9-4b6c-8fbe-6fe9adab7861" providerId="ADAL" clId="{8672F33F-CE6F-4206-BCF1-4AFA1758B047}" dt="2023-04-12T06:59:45.988" v="13" actId="1589"/>
        <pc:sldMkLst>
          <pc:docMk/>
          <pc:sldMk cId="1400225770" sldId="301"/>
        </pc:sldMkLst>
      </pc:sldChg>
    </pc:docChg>
  </pc:docChgLst>
  <pc:docChgLst>
    <pc:chgData name="Prapa Sangthongsuk" userId="S::prapa@jfbkk.or.th::d9981701-2ffc-4e62-a99e-08713f5c1b3a" providerId="AD" clId="Web-{C2BF30E6-CEE5-4B03-AC5C-5240B70E7716}"/>
    <pc:docChg chg="modSld">
      <pc:chgData name="Prapa Sangthongsuk" userId="S::prapa@jfbkk.or.th::d9981701-2ffc-4e62-a99e-08713f5c1b3a" providerId="AD" clId="Web-{C2BF30E6-CEE5-4B03-AC5C-5240B70E7716}" dt="2022-08-08T03:54:48.983" v="305" actId="1076"/>
      <pc:docMkLst>
        <pc:docMk/>
      </pc:docMkLst>
      <pc:sldChg chg="addSp delSp modSp">
        <pc:chgData name="Prapa Sangthongsuk" userId="S::prapa@jfbkk.or.th::d9981701-2ffc-4e62-a99e-08713f5c1b3a" providerId="AD" clId="Web-{C2BF30E6-CEE5-4B03-AC5C-5240B70E7716}" dt="2022-08-08T03:54:48.983" v="305" actId="1076"/>
        <pc:sldMkLst>
          <pc:docMk/>
          <pc:sldMk cId="799232818" sldId="270"/>
        </pc:sldMkLst>
        <pc:spChg chg="mod">
          <ac:chgData name="Prapa Sangthongsuk" userId="S::prapa@jfbkk.or.th::d9981701-2ffc-4e62-a99e-08713f5c1b3a" providerId="AD" clId="Web-{C2BF30E6-CEE5-4B03-AC5C-5240B70E7716}" dt="2022-08-08T03:53:11.434" v="290" actId="1076"/>
          <ac:spMkLst>
            <pc:docMk/>
            <pc:sldMk cId="799232818" sldId="270"/>
            <ac:spMk id="2" creationId="{F09FED7B-A72A-7B18-A787-058E6BF22241}"/>
          </ac:spMkLst>
        </pc:spChg>
        <pc:spChg chg="mod">
          <ac:chgData name="Prapa Sangthongsuk" userId="S::prapa@jfbkk.or.th::d9981701-2ffc-4e62-a99e-08713f5c1b3a" providerId="AD" clId="Web-{C2BF30E6-CEE5-4B03-AC5C-5240B70E7716}" dt="2022-08-08T03:53:43.263" v="296" actId="1076"/>
          <ac:spMkLst>
            <pc:docMk/>
            <pc:sldMk cId="799232818" sldId="270"/>
            <ac:spMk id="3" creationId="{6FEC49DD-3D8B-D3D6-E76F-08F98DAD8EBC}"/>
          </ac:spMkLst>
        </pc:spChg>
        <pc:spChg chg="del">
          <ac:chgData name="Prapa Sangthongsuk" userId="S::prapa@jfbkk.or.th::d9981701-2ffc-4e62-a99e-08713f5c1b3a" providerId="AD" clId="Web-{C2BF30E6-CEE5-4B03-AC5C-5240B70E7716}" dt="2022-08-08T03:41:57.413" v="111"/>
          <ac:spMkLst>
            <pc:docMk/>
            <pc:sldMk cId="799232818" sldId="270"/>
            <ac:spMk id="5" creationId="{BA55BCD0-9C91-206A-082E-86FCC92F1F74}"/>
          </ac:spMkLst>
        </pc:spChg>
        <pc:spChg chg="del">
          <ac:chgData name="Prapa Sangthongsuk" userId="S::prapa@jfbkk.or.th::d9981701-2ffc-4e62-a99e-08713f5c1b3a" providerId="AD" clId="Web-{C2BF30E6-CEE5-4B03-AC5C-5240B70E7716}" dt="2022-08-08T03:41:58.413" v="112"/>
          <ac:spMkLst>
            <pc:docMk/>
            <pc:sldMk cId="799232818" sldId="270"/>
            <ac:spMk id="7" creationId="{27A2648F-47EA-9E70-DC89-6738A8F1CAC9}"/>
          </ac:spMkLst>
        </pc:spChg>
        <pc:spChg chg="add del mod">
          <ac:chgData name="Prapa Sangthongsuk" userId="S::prapa@jfbkk.or.th::d9981701-2ffc-4e62-a99e-08713f5c1b3a" providerId="AD" clId="Web-{C2BF30E6-CEE5-4B03-AC5C-5240B70E7716}" dt="2022-08-08T03:48:42.801" v="223"/>
          <ac:spMkLst>
            <pc:docMk/>
            <pc:sldMk cId="799232818" sldId="270"/>
            <ac:spMk id="8" creationId="{D37AF19D-B41F-BC86-4292-FB46E9D8DA99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55.997" v="298" actId="1076"/>
          <ac:spMkLst>
            <pc:docMk/>
            <pc:sldMk cId="799232818" sldId="270"/>
            <ac:spMk id="10" creationId="{2E641DCF-7073-5FF6-0BF8-B2A160ACB18A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50.732" v="297" actId="1076"/>
          <ac:spMkLst>
            <pc:docMk/>
            <pc:sldMk cId="799232818" sldId="270"/>
            <ac:spMk id="11" creationId="{DFB4B2FC-61C1-552C-0056-F2B3FC1F10CD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4:48.983" v="305" actId="1076"/>
          <ac:spMkLst>
            <pc:docMk/>
            <pc:sldMk cId="799232818" sldId="270"/>
            <ac:spMk id="13" creationId="{D587F80B-88A3-583D-06C9-3546C36B4093}"/>
          </ac:spMkLst>
        </pc:spChg>
        <pc:spChg chg="add del">
          <ac:chgData name="Prapa Sangthongsuk" userId="S::prapa@jfbkk.or.th::d9981701-2ffc-4e62-a99e-08713f5c1b3a" providerId="AD" clId="Web-{C2BF30E6-CEE5-4B03-AC5C-5240B70E7716}" dt="2022-08-08T03:51:10.633" v="260"/>
          <ac:spMkLst>
            <pc:docMk/>
            <pc:sldMk cId="799232818" sldId="270"/>
            <ac:spMk id="15" creationId="{C09B926D-888D-4B61-BB53-0D39CB26CED5}"/>
          </ac:spMkLst>
        </pc:spChg>
        <pc:spChg chg="add mod">
          <ac:chgData name="Prapa Sangthongsuk" userId="S::prapa@jfbkk.or.th::d9981701-2ffc-4e62-a99e-08713f5c1b3a" providerId="AD" clId="Web-{C2BF30E6-CEE5-4B03-AC5C-5240B70E7716}" dt="2022-08-08T03:53:38.497" v="295" actId="1076"/>
          <ac:spMkLst>
            <pc:docMk/>
            <pc:sldMk cId="799232818" sldId="270"/>
            <ac:spMk id="16" creationId="{80EE0EB6-8FE5-C990-7BA4-63D758A48463}"/>
          </ac:spMkLst>
        </pc:spChg>
        <pc:picChg chg="add mod">
          <ac:chgData name="Prapa Sangthongsuk" userId="S::prapa@jfbkk.or.th::d9981701-2ffc-4e62-a99e-08713f5c1b3a" providerId="AD" clId="Web-{C2BF30E6-CEE5-4B03-AC5C-5240B70E7716}" dt="2022-08-08T03:54:16.748" v="300" actId="1076"/>
          <ac:picMkLst>
            <pc:docMk/>
            <pc:sldMk cId="799232818" sldId="270"/>
            <ac:picMk id="4" creationId="{D0489595-F811-FCCF-6F55-7C6422A4A135}"/>
          </ac:picMkLst>
        </pc:picChg>
        <pc:picChg chg="add mod">
          <ac:chgData name="Prapa Sangthongsuk" userId="S::prapa@jfbkk.or.th::d9981701-2ffc-4e62-a99e-08713f5c1b3a" providerId="AD" clId="Web-{C2BF30E6-CEE5-4B03-AC5C-5240B70E7716}" dt="2022-08-08T03:54:18.982" v="301" actId="1076"/>
          <ac:picMkLst>
            <pc:docMk/>
            <pc:sldMk cId="799232818" sldId="270"/>
            <ac:picMk id="6" creationId="{04016303-7C71-F839-FD30-BFAE880C5E4A}"/>
          </ac:picMkLst>
        </pc:picChg>
      </pc:sldChg>
    </pc:docChg>
  </pc:docChgLst>
  <pc:docChgLst>
    <pc:chgData name="Narisara Thongmee" userId="S::narisara@jpf.go.jp::6757c35e-10a4-4930-b694-0eb276fcf2f1" providerId="AD" clId="Web-{C730B8C3-C760-ACE8-7466-47CE2F210018}"/>
    <pc:docChg chg="">
      <pc:chgData name="Narisara Thongmee" userId="S::narisara@jpf.go.jp::6757c35e-10a4-4930-b694-0eb276fcf2f1" providerId="AD" clId="Web-{C730B8C3-C760-ACE8-7466-47CE2F210018}" dt="2023-05-10T08:51:37.285" v="0"/>
      <pc:docMkLst>
        <pc:docMk/>
      </pc:docMkLst>
      <pc:sldChg chg="addCm">
        <pc:chgData name="Narisara Thongmee" userId="S::narisara@jpf.go.jp::6757c35e-10a4-4930-b694-0eb276fcf2f1" providerId="AD" clId="Web-{C730B8C3-C760-ACE8-7466-47CE2F210018}" dt="2023-05-10T08:51:37.285" v="0"/>
        <pc:sldMkLst>
          <pc:docMk/>
          <pc:sldMk cId="2992796098" sldId="300"/>
        </pc:sldMkLst>
      </pc:sldChg>
    </pc:docChg>
  </pc:docChgLst>
  <pc:docChgLst>
    <pc:chgData name="Narisara Thongmee" userId="6757c35e-10a4-4930-b694-0eb276fcf2f1" providerId="ADAL" clId="{25E000F1-45EF-42B1-B97F-2FC4E055C076}"/>
    <pc:docChg chg="modSld">
      <pc:chgData name="Narisara Thongmee" userId="6757c35e-10a4-4930-b694-0eb276fcf2f1" providerId="ADAL" clId="{25E000F1-45EF-42B1-B97F-2FC4E055C076}" dt="2025-11-21T06:57:04.950" v="4" actId="20577"/>
      <pc:docMkLst>
        <pc:docMk/>
      </pc:docMkLst>
      <pc:sldChg chg="modNotesTx">
        <pc:chgData name="Narisara Thongmee" userId="6757c35e-10a4-4930-b694-0eb276fcf2f1" providerId="ADAL" clId="{25E000F1-45EF-42B1-B97F-2FC4E055C076}" dt="2025-05-22T03:19:36.235" v="1" actId="6549"/>
        <pc:sldMkLst>
          <pc:docMk/>
          <pc:sldMk cId="3657172519" sldId="272"/>
        </pc:sldMkLst>
      </pc:sldChg>
      <pc:sldChg chg="modSp">
        <pc:chgData name="Narisara Thongmee" userId="6757c35e-10a4-4930-b694-0eb276fcf2f1" providerId="ADAL" clId="{25E000F1-45EF-42B1-B97F-2FC4E055C076}" dt="2025-11-21T06:57:04.950" v="4" actId="20577"/>
        <pc:sldMkLst>
          <pc:docMk/>
          <pc:sldMk cId="3726504135" sldId="296"/>
        </pc:sldMkLst>
        <pc:spChg chg="mod">
          <ac:chgData name="Narisara Thongmee" userId="6757c35e-10a4-4930-b694-0eb276fcf2f1" providerId="ADAL" clId="{25E000F1-45EF-42B1-B97F-2FC4E055C076}" dt="2025-11-21T06:57:04.950" v="4" actId="20577"/>
          <ac:spMkLst>
            <pc:docMk/>
            <pc:sldMk cId="3726504135" sldId="296"/>
            <ac:spMk id="13" creationId="{D65BF5A7-FD9C-E330-C0B9-EBD23935B746}"/>
          </ac:spMkLst>
        </pc:spChg>
      </pc:sldChg>
      <pc:sldChg chg="modNotesTx">
        <pc:chgData name="Narisara Thongmee" userId="6757c35e-10a4-4930-b694-0eb276fcf2f1" providerId="ADAL" clId="{25E000F1-45EF-42B1-B97F-2FC4E055C076}" dt="2025-05-22T03:19:32.625" v="0" actId="6549"/>
        <pc:sldMkLst>
          <pc:docMk/>
          <pc:sldMk cId="735829332" sldId="311"/>
        </pc:sldMkLst>
      </pc:sldChg>
    </pc:docChg>
  </pc:docChgLst>
  <pc:docChgLst>
    <pc:chgData name="Jldstaff3" userId="a05ea172-e8dc-4df0-ae92-caa84018ac31" providerId="ADAL" clId="{A9311686-32A2-451C-B5C0-CCC20732A79F}"/>
    <pc:docChg chg="undo custSel modSld">
      <pc:chgData name="Jldstaff3" userId="a05ea172-e8dc-4df0-ae92-caa84018ac31" providerId="ADAL" clId="{A9311686-32A2-451C-B5C0-CCC20732A79F}" dt="2024-05-24T02:42:06.066" v="6"/>
      <pc:docMkLst>
        <pc:docMk/>
      </pc:docMkLst>
      <pc:sldChg chg="addSp delSp modSp mod">
        <pc:chgData name="Jldstaff3" userId="a05ea172-e8dc-4df0-ae92-caa84018ac31" providerId="ADAL" clId="{A9311686-32A2-451C-B5C0-CCC20732A79F}" dt="2024-05-24T02:42:06.066" v="6"/>
        <pc:sldMkLst>
          <pc:docMk/>
          <pc:sldMk cId="3657172519" sldId="272"/>
        </pc:sldMkLst>
        <pc:spChg chg="del">
          <ac:chgData name="Jldstaff3" userId="a05ea172-e8dc-4df0-ae92-caa84018ac31" providerId="ADAL" clId="{A9311686-32A2-451C-B5C0-CCC20732A79F}" dt="2024-05-24T02:42:01.126" v="4" actId="478"/>
          <ac:spMkLst>
            <pc:docMk/>
            <pc:sldMk cId="3657172519" sldId="272"/>
            <ac:spMk id="2" creationId="{D2367CE2-77AA-4AD6-993B-71CA174DFD9C}"/>
          </ac:spMkLst>
        </pc:spChg>
        <pc:spChg chg="del">
          <ac:chgData name="Jldstaff3" userId="a05ea172-e8dc-4df0-ae92-caa84018ac31" providerId="ADAL" clId="{A9311686-32A2-451C-B5C0-CCC20732A79F}" dt="2024-05-24T02:42:05.070" v="5" actId="478"/>
          <ac:spMkLst>
            <pc:docMk/>
            <pc:sldMk cId="3657172519" sldId="272"/>
            <ac:spMk id="3" creationId="{7C509E3C-6893-4C27-9191-46483E80F489}"/>
          </ac:spMkLst>
        </pc:spChg>
        <pc:spChg chg="add del">
          <ac:chgData name="Jldstaff3" userId="a05ea172-e8dc-4df0-ae92-caa84018ac31" providerId="ADAL" clId="{A9311686-32A2-451C-B5C0-CCC20732A79F}" dt="2024-05-24T02:41:40.285" v="1" actId="22"/>
          <ac:spMkLst>
            <pc:docMk/>
            <pc:sldMk cId="3657172519" sldId="272"/>
            <ac:spMk id="6" creationId="{201648D2-59EA-A605-1848-BD27E5755712}"/>
          </ac:spMkLst>
        </pc:spChg>
        <pc:spChg chg="add del mod">
          <ac:chgData name="Jldstaff3" userId="a05ea172-e8dc-4df0-ae92-caa84018ac31" providerId="ADAL" clId="{A9311686-32A2-451C-B5C0-CCC20732A79F}" dt="2024-05-24T02:41:55.432" v="3"/>
          <ac:spMkLst>
            <pc:docMk/>
            <pc:sldMk cId="3657172519" sldId="272"/>
            <ac:spMk id="7" creationId="{BAE04210-B4B2-784E-F023-3A6019D7C914}"/>
          </ac:spMkLst>
        </pc:spChg>
        <pc:spChg chg="add mod">
          <ac:chgData name="Jldstaff3" userId="a05ea172-e8dc-4df0-ae92-caa84018ac31" providerId="ADAL" clId="{A9311686-32A2-451C-B5C0-CCC20732A79F}" dt="2024-05-24T02:42:06.066" v="6"/>
          <ac:spMkLst>
            <pc:docMk/>
            <pc:sldMk cId="3657172519" sldId="272"/>
            <ac:spMk id="10" creationId="{0E897474-4EBD-08AC-A501-A18F9760E479}"/>
          </ac:spMkLst>
        </pc:spChg>
      </pc:sldChg>
    </pc:docChg>
  </pc:docChgLst>
  <pc:docChgLst>
    <pc:chgData name="Jldstaff3" userId="a05ea172-e8dc-4df0-ae92-caa84018ac31" providerId="ADAL" clId="{EC587DF2-0B2E-41DF-ACB0-676B56B32B5C}"/>
    <pc:docChg chg="custSel modSld">
      <pc:chgData name="Jldstaff3" userId="a05ea172-e8dc-4df0-ae92-caa84018ac31" providerId="ADAL" clId="{EC587DF2-0B2E-41DF-ACB0-676B56B32B5C}" dt="2024-11-13T08:57:36.093" v="44" actId="1076"/>
      <pc:docMkLst>
        <pc:docMk/>
      </pc:docMkLst>
      <pc:sldChg chg="addSp delSp modSp mod">
        <pc:chgData name="Jldstaff3" userId="a05ea172-e8dc-4df0-ae92-caa84018ac31" providerId="ADAL" clId="{EC587DF2-0B2E-41DF-ACB0-676B56B32B5C}" dt="2024-11-13T03:02:15.278" v="22" actId="166"/>
        <pc:sldMkLst>
          <pc:docMk/>
          <pc:sldMk cId="787495529" sldId="271"/>
        </pc:sldMkLst>
        <pc:spChg chg="ord">
          <ac:chgData name="Jldstaff3" userId="a05ea172-e8dc-4df0-ae92-caa84018ac31" providerId="ADAL" clId="{EC587DF2-0B2E-41DF-ACB0-676B56B32B5C}" dt="2024-11-13T03:02:15.278" v="22" actId="166"/>
          <ac:spMkLst>
            <pc:docMk/>
            <pc:sldMk cId="787495529" sldId="271"/>
            <ac:spMk id="8" creationId="{6C5B4C16-29A2-80B3-F064-FF72295D0C6C}"/>
          </ac:spMkLst>
        </pc:spChg>
        <pc:picChg chg="add del mod">
          <ac:chgData name="Jldstaff3" userId="a05ea172-e8dc-4df0-ae92-caa84018ac31" providerId="ADAL" clId="{EC587DF2-0B2E-41DF-ACB0-676B56B32B5C}" dt="2024-11-13T02:45:39.811" v="6" actId="478"/>
          <ac:picMkLst>
            <pc:docMk/>
            <pc:sldMk cId="787495529" sldId="271"/>
            <ac:picMk id="3" creationId="{FE0B4932-C31D-86F3-491E-C21B9940D28E}"/>
          </ac:picMkLst>
        </pc:picChg>
        <pc:picChg chg="add del mod">
          <ac:chgData name="Jldstaff3" userId="a05ea172-e8dc-4df0-ae92-caa84018ac31" providerId="ADAL" clId="{EC587DF2-0B2E-41DF-ACB0-676B56B32B5C}" dt="2024-11-13T02:50:55.715" v="10" actId="478"/>
          <ac:picMkLst>
            <pc:docMk/>
            <pc:sldMk cId="787495529" sldId="271"/>
            <ac:picMk id="6" creationId="{76A6FF71-5D3D-AEF4-5E94-CF87EFED8D80}"/>
          </ac:picMkLst>
        </pc:picChg>
        <pc:picChg chg="add mod">
          <ac:chgData name="Jldstaff3" userId="a05ea172-e8dc-4df0-ae92-caa84018ac31" providerId="ADAL" clId="{EC587DF2-0B2E-41DF-ACB0-676B56B32B5C}" dt="2024-11-13T03:02:09.056" v="21" actId="1076"/>
          <ac:picMkLst>
            <pc:docMk/>
            <pc:sldMk cId="787495529" sldId="271"/>
            <ac:picMk id="10" creationId="{3E5CDECF-73D5-7F2F-D4B4-8DC171D441E0}"/>
          </ac:picMkLst>
        </pc:picChg>
        <pc:picChg chg="add mod">
          <ac:chgData name="Jldstaff3" userId="a05ea172-e8dc-4df0-ae92-caa84018ac31" providerId="ADAL" clId="{EC587DF2-0B2E-41DF-ACB0-676B56B32B5C}" dt="2024-11-13T03:00:46.881" v="20" actId="1076"/>
          <ac:picMkLst>
            <pc:docMk/>
            <pc:sldMk cId="787495529" sldId="271"/>
            <ac:picMk id="12" creationId="{D72B6EE6-15D6-2F00-703F-C57BAAF4D521}"/>
          </ac:picMkLst>
        </pc:picChg>
      </pc:sldChg>
      <pc:sldChg chg="addSp modSp mod">
        <pc:chgData name="Jldstaff3" userId="a05ea172-e8dc-4df0-ae92-caa84018ac31" providerId="ADAL" clId="{EC587DF2-0B2E-41DF-ACB0-676B56B32B5C}" dt="2024-11-13T08:57:36.093" v="44" actId="1076"/>
        <pc:sldMkLst>
          <pc:docMk/>
          <pc:sldMk cId="2188902135" sldId="280"/>
        </pc:sldMkLst>
        <pc:spChg chg="ord">
          <ac:chgData name="Jldstaff3" userId="a05ea172-e8dc-4df0-ae92-caa84018ac31" providerId="ADAL" clId="{EC587DF2-0B2E-41DF-ACB0-676B56B32B5C}" dt="2024-11-13T08:57:27.663" v="41" actId="166"/>
          <ac:spMkLst>
            <pc:docMk/>
            <pc:sldMk cId="2188902135" sldId="280"/>
            <ac:spMk id="5" creationId="{FD57FB78-9064-2A05-26B6-C10F6508FE58}"/>
          </ac:spMkLst>
        </pc:spChg>
        <pc:picChg chg="add mod">
          <ac:chgData name="Jldstaff3" userId="a05ea172-e8dc-4df0-ae92-caa84018ac31" providerId="ADAL" clId="{EC587DF2-0B2E-41DF-ACB0-676B56B32B5C}" dt="2024-11-13T08:57:22.406" v="40" actId="14100"/>
          <ac:picMkLst>
            <pc:docMk/>
            <pc:sldMk cId="2188902135" sldId="280"/>
            <ac:picMk id="6" creationId="{A35C6C5D-B44A-1659-EB5D-FBF0191A9F69}"/>
          </ac:picMkLst>
        </pc:picChg>
        <pc:picChg chg="mod">
          <ac:chgData name="Jldstaff3" userId="a05ea172-e8dc-4df0-ae92-caa84018ac31" providerId="ADAL" clId="{EC587DF2-0B2E-41DF-ACB0-676B56B32B5C}" dt="2024-11-13T08:57:36.093" v="44" actId="1076"/>
          <ac:picMkLst>
            <pc:docMk/>
            <pc:sldMk cId="2188902135" sldId="280"/>
            <ac:picMk id="1026" creationId="{587FBC82-C50A-3167-E7D6-06EE8D2F1450}"/>
          </ac:picMkLst>
        </pc:picChg>
      </pc:sldChg>
    </pc:docChg>
  </pc:docChgLst>
  <pc:docChgLst>
    <pc:chgData name="Narisara Thongmee" userId="S::narisara@jpf.go.jp::6757c35e-10a4-4930-b694-0eb276fcf2f1" providerId="AD" clId="Web-{487ACC70-D04F-1EB7-58DE-C054AD50ACCB}"/>
    <pc:docChg chg="">
      <pc:chgData name="Narisara Thongmee" userId="S::narisara@jpf.go.jp::6757c35e-10a4-4930-b694-0eb276fcf2f1" providerId="AD" clId="Web-{487ACC70-D04F-1EB7-58DE-C054AD50ACCB}" dt="2023-05-10T09:29:04.730" v="0"/>
      <pc:docMkLst>
        <pc:docMk/>
      </pc:docMkLst>
      <pc:sldChg chg="addCm">
        <pc:chgData name="Narisara Thongmee" userId="S::narisara@jpf.go.jp::6757c35e-10a4-4930-b694-0eb276fcf2f1" providerId="AD" clId="Web-{487ACC70-D04F-1EB7-58DE-C054AD50ACCB}" dt="2023-05-10T09:29:04.730" v="0"/>
        <pc:sldMkLst>
          <pc:docMk/>
          <pc:sldMk cId="2262227882" sldId="302"/>
        </pc:sldMkLst>
      </pc:sldChg>
    </pc:docChg>
  </pc:docChgLst>
  <pc:docChgLst>
    <pc:chgData name="Prapa Sangthongsuk" userId="S::prapa@jfbkk.or.th::d9981701-2ffc-4e62-a99e-08713f5c1b3a" providerId="AD" clId="Web-{2C8FFFBB-38CA-4318-9F05-C70FBDC6EFA6}"/>
    <pc:docChg chg="modSld">
      <pc:chgData name="Prapa Sangthongsuk" userId="S::prapa@jfbkk.or.th::d9981701-2ffc-4e62-a99e-08713f5c1b3a" providerId="AD" clId="Web-{2C8FFFBB-38CA-4318-9F05-C70FBDC6EFA6}" dt="2022-08-08T04:00:17.242" v="0"/>
      <pc:docMkLst>
        <pc:docMk/>
      </pc:docMkLst>
      <pc:sldChg chg="mod modShow">
        <pc:chgData name="Prapa Sangthongsuk" userId="S::prapa@jfbkk.or.th::d9981701-2ffc-4e62-a99e-08713f5c1b3a" providerId="AD" clId="Web-{2C8FFFBB-38CA-4318-9F05-C70FBDC6EFA6}" dt="2022-08-08T04:00:17.242" v="0"/>
        <pc:sldMkLst>
          <pc:docMk/>
          <pc:sldMk cId="2890195610" sldId="268"/>
        </pc:sldMkLst>
      </pc:sldChg>
    </pc:docChg>
  </pc:docChgLst>
  <pc:docChgLst>
    <pc:chgData name="Yuka Ichimaru" userId="S::ichimaru@jfbkk.or.th::d909a6f2-ab86-4eb0-a019-a6e8b5a37979" providerId="AD" clId="Web-{622B179F-8012-40C9-80FF-0DD601AA2F6C}"/>
    <pc:docChg chg="mod">
      <pc:chgData name="Yuka Ichimaru" userId="S::ichimaru@jfbkk.or.th::d909a6f2-ab86-4eb0-a019-a6e8b5a37979" providerId="AD" clId="Web-{622B179F-8012-40C9-80FF-0DD601AA2F6C}" dt="2022-08-04T09:24:51.090" v="1"/>
      <pc:docMkLst>
        <pc:docMk/>
      </pc:docMkLst>
      <pc:sldChg chg="addCm">
        <pc:chgData name="Yuka Ichimaru" userId="S::ichimaru@jfbkk.or.th::d909a6f2-ab86-4eb0-a019-a6e8b5a37979" providerId="AD" clId="Web-{622B179F-8012-40C9-80FF-0DD601AA2F6C}" dt="2022-08-04T09:24:51.090" v="1"/>
        <pc:sldMkLst>
          <pc:docMk/>
          <pc:sldMk cId="1028382828" sldId="263"/>
        </pc:sldMkLst>
      </pc:sldChg>
    </pc:docChg>
  </pc:docChgLst>
  <pc:docChgLst>
    <pc:chgData name="Prapa Sangthongsuk" userId="S::prapa@jfbkk.or.th::d9981701-2ffc-4e62-a99e-08713f5c1b3a" providerId="AD" clId="Web-{8BC8D0B9-7CB6-4FE7-9F28-1735E6B99A0B}"/>
    <pc:docChg chg="mod modSld">
      <pc:chgData name="Prapa Sangthongsuk" userId="S::prapa@jfbkk.or.th::d9981701-2ffc-4e62-a99e-08713f5c1b3a" providerId="AD" clId="Web-{8BC8D0B9-7CB6-4FE7-9F28-1735E6B99A0B}" dt="2022-08-16T08:07:34.586" v="7"/>
      <pc:docMkLst>
        <pc:docMk/>
      </pc:docMkLst>
      <pc:sldChg chg="modSp modCm">
        <pc:chgData name="Prapa Sangthongsuk" userId="S::prapa@jfbkk.or.th::d9981701-2ffc-4e62-a99e-08713f5c1b3a" providerId="AD" clId="Web-{8BC8D0B9-7CB6-4FE7-9F28-1735E6B99A0B}" dt="2022-08-16T08:05:58.818" v="6" actId="20577"/>
        <pc:sldMkLst>
          <pc:docMk/>
          <pc:sldMk cId="4161138751" sldId="262"/>
        </pc:sldMkLst>
        <pc:spChg chg="mod">
          <ac:chgData name="Prapa Sangthongsuk" userId="S::prapa@jfbkk.or.th::d9981701-2ffc-4e62-a99e-08713f5c1b3a" providerId="AD" clId="Web-{8BC8D0B9-7CB6-4FE7-9F28-1735E6B99A0B}" dt="2022-08-16T08:05:58.818" v="6" actId="20577"/>
          <ac:spMkLst>
            <pc:docMk/>
            <pc:sldMk cId="4161138751" sldId="262"/>
            <ac:spMk id="3" creationId="{00000000-0000-0000-0000-000000000000}"/>
          </ac:spMkLst>
        </pc:spChg>
      </pc:sldChg>
      <pc:sldChg chg="modCm">
        <pc:chgData name="Prapa Sangthongsuk" userId="S::prapa@jfbkk.or.th::d9981701-2ffc-4e62-a99e-08713f5c1b3a" providerId="AD" clId="Web-{8BC8D0B9-7CB6-4FE7-9F28-1735E6B99A0B}" dt="2022-08-16T08:07:34.586" v="7"/>
        <pc:sldMkLst>
          <pc:docMk/>
          <pc:sldMk cId="1028382828" sldId="263"/>
        </pc:sldMkLst>
      </pc:sldChg>
    </pc:docChg>
  </pc:docChgLst>
  <pc:docChgLst>
    <pc:chgData name="Narisara Thongmee" userId="S::narisara@jpf.go.jp::6757c35e-10a4-4930-b694-0eb276fcf2f1" providerId="AD" clId="Web-{BBA8F09C-61BF-4DED-8665-42F100D767EF}"/>
    <pc:docChg chg="modSld">
      <pc:chgData name="Narisara Thongmee" userId="S::narisara@jpf.go.jp::6757c35e-10a4-4930-b694-0eb276fcf2f1" providerId="AD" clId="Web-{BBA8F09C-61BF-4DED-8665-42F100D767EF}" dt="2023-04-12T09:17:11.186" v="0" actId="14100"/>
      <pc:docMkLst>
        <pc:docMk/>
      </pc:docMkLst>
      <pc:sldChg chg="modSp">
        <pc:chgData name="Narisara Thongmee" userId="S::narisara@jpf.go.jp::6757c35e-10a4-4930-b694-0eb276fcf2f1" providerId="AD" clId="Web-{BBA8F09C-61BF-4DED-8665-42F100D767EF}" dt="2023-04-12T09:17:11.186" v="0" actId="14100"/>
        <pc:sldMkLst>
          <pc:docMk/>
          <pc:sldMk cId="2461348165" sldId="267"/>
        </pc:sldMkLst>
        <pc:spChg chg="mod">
          <ac:chgData name="Narisara Thongmee" userId="S::narisara@jpf.go.jp::6757c35e-10a4-4930-b694-0eb276fcf2f1" providerId="AD" clId="Web-{BBA8F09C-61BF-4DED-8665-42F100D767EF}" dt="2023-04-12T09:17:11.186" v="0" actId="14100"/>
          <ac:spMkLst>
            <pc:docMk/>
            <pc:sldMk cId="2461348165" sldId="267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1865C-EF77-4144-AF11-B06C4D569A18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5AF09-978E-4C57-9E97-6360D7639C3B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99405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  <a:p>
            <a:endParaRPr lang="ja-JP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B5AF09-978E-4C57-9E97-6360D7639C3B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5076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th-TH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11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58207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2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90204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B5AF09-978E-4C57-9E97-6360D7639C3B}" type="slidenum">
              <a:rPr kumimoji="1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494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4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325423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6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812299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7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341089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8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783169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altLang="ja-JP" dirty="0"/>
          </a:p>
          <a:p>
            <a:endParaRPr lang="th-TH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9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9518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5AF09-978E-4C57-9E97-6360D7639C3B}" type="slidenum">
              <a:rPr kumimoji="1" lang="en-US" smtClean="0"/>
              <a:t>10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1327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88312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6408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4678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51113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01821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22772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03425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9216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28848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76730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1072746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39E6C-60A5-4CAC-8DFC-094DF36DE87B}" type="datetimeFigureOut">
              <a:rPr kumimoji="1" lang="en-US" smtClean="0"/>
              <a:t>11/21/2025</a:t>
            </a:fld>
            <a:endParaRPr kumimoji="1"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A08DD-65FD-42B7-BCB7-208352DBAD49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1887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jpf.go.jp/jp/lesson/08/advanced/" TargetMode="External"/><Relationship Id="rId2" Type="http://schemas.openxmlformats.org/officeDocument/2006/relationships/hyperlink" Target="https://a1.marugotoweb.jp/ja/can-do34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in.jpf.go.jp/jp/lesson/03/basic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1.marugotoweb.jp/ja/can-do34.php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hyperlink" Target="https://www.erin.jpf.go.jp/jp/lesson/08/advanced/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jpf.go.jp/jp/lesson/03/basic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jpf.go.jp/jp/lesson/03/basic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in.jpf.go.jp/jp/lesson/03/basic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8CD84FB-311E-4101-AF9B-1ED39D1D1816}"/>
              </a:ext>
            </a:extLst>
          </p:cNvPr>
          <p:cNvSpPr txBox="1"/>
          <p:nvPr/>
        </p:nvSpPr>
        <p:spPr>
          <a:xfrm>
            <a:off x="1968134" y="434651"/>
            <a:ext cx="74866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だい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10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か　「おねがいします」</a:t>
            </a:r>
          </a:p>
        </p:txBody>
      </p:sp>
      <p:pic>
        <p:nvPicPr>
          <p:cNvPr id="3" name="Picture 2" descr="A cartoon of a child reading a book and thinking of a pizza&#10;&#10;Description automatically generated">
            <a:extLst>
              <a:ext uri="{FF2B5EF4-FFF2-40B4-BE49-F238E27FC236}">
                <a16:creationId xmlns:a16="http://schemas.microsoft.com/office/drawing/2014/main" id="{1B4E54EA-A6CF-6617-F560-90B58C5EE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0059" y="1768402"/>
            <a:ext cx="3087967" cy="2885527"/>
          </a:xfrm>
          <a:prstGeom prst="rect">
            <a:avLst/>
          </a:prstGeom>
        </p:spPr>
      </p:pic>
      <p:pic>
        <p:nvPicPr>
          <p:cNvPr id="6" name="Picture 5" descr="A cartoon of a person with a headset on&#10;&#10;Description automatically generated">
            <a:extLst>
              <a:ext uri="{FF2B5EF4-FFF2-40B4-BE49-F238E27FC236}">
                <a16:creationId xmlns:a16="http://schemas.microsoft.com/office/drawing/2014/main" id="{E3492DEB-849D-033D-0651-37BD67F467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143" y="4842556"/>
            <a:ext cx="2565327" cy="1920789"/>
          </a:xfrm>
          <a:prstGeom prst="rect">
            <a:avLst/>
          </a:prstGeom>
        </p:spPr>
      </p:pic>
      <p:sp>
        <p:nvSpPr>
          <p:cNvPr id="19" name="Speech Bubble: Oval 18">
            <a:extLst>
              <a:ext uri="{FF2B5EF4-FFF2-40B4-BE49-F238E27FC236}">
                <a16:creationId xmlns:a16="http://schemas.microsoft.com/office/drawing/2014/main" id="{2D7B3A70-D3EC-4F77-9596-A313497EAFAD}"/>
              </a:ext>
            </a:extLst>
          </p:cNvPr>
          <p:cNvSpPr/>
          <p:nvPr/>
        </p:nvSpPr>
        <p:spPr>
          <a:xfrm>
            <a:off x="5199320" y="4316939"/>
            <a:ext cx="3975209" cy="1683934"/>
          </a:xfrm>
          <a:prstGeom prst="wedgeEllipseCallout">
            <a:avLst>
              <a:gd name="adj1" fmla="val 51447"/>
              <a:gd name="adj2" fmla="val 303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ミックスピザ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2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つですね。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ありがとうございます。</a:t>
            </a:r>
            <a:endParaRPr kumimoji="1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6C5B4C16-29A2-80B3-F064-FF72295D0C6C}"/>
              </a:ext>
            </a:extLst>
          </p:cNvPr>
          <p:cNvSpPr/>
          <p:nvPr/>
        </p:nvSpPr>
        <p:spPr>
          <a:xfrm>
            <a:off x="3624146" y="1775389"/>
            <a:ext cx="3626911" cy="1887186"/>
          </a:xfrm>
          <a:prstGeom prst="wedgeEllipseCallout">
            <a:avLst>
              <a:gd name="adj1" fmla="val -55538"/>
              <a:gd name="adj2" fmla="val 2621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ミックスピザ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2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つ、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おねがいします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  <a:cs typeface="+mn-cs"/>
              </a:rPr>
              <a:t>。</a:t>
            </a:r>
            <a:endParaRPr kumimoji="1" 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UD Digi Kyokasho NK-R" panose="02020400000000000000" pitchFamily="18" charset="-128"/>
              <a:ea typeface="UD Digi Kyokasho NK-R" panose="02020400000000000000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82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2023年賀状デザイン無料テンプレート「紋付袴を着たかわいいウサギ」">
            <a:extLst>
              <a:ext uri="{FF2B5EF4-FFF2-40B4-BE49-F238E27FC236}">
                <a16:creationId xmlns:a16="http://schemas.microsoft.com/office/drawing/2014/main" id="{F3740691-C75A-4BAD-81FD-3D0F4542BA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7" t="7110" r="5436" b="14349"/>
          <a:stretch/>
        </p:blipFill>
        <p:spPr bwMode="auto">
          <a:xfrm>
            <a:off x="1779269" y="1872073"/>
            <a:ext cx="3145447" cy="4172426"/>
          </a:xfrm>
          <a:prstGeom prst="rect">
            <a:avLst/>
          </a:prstGeom>
          <a:noFill/>
          <a:ln>
            <a:solidFill>
              <a:srgbClr val="7D7F8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25">
            <a:extLst>
              <a:ext uri="{FF2B5EF4-FFF2-40B4-BE49-F238E27FC236}">
                <a16:creationId xmlns:a16="http://schemas.microsoft.com/office/drawing/2014/main" id="{B5B80AFE-FA28-10E6-616C-4D8E28AB2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98574" y="157047"/>
            <a:ext cx="1053036" cy="15260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627147-3508-5D15-18C2-CAD867B1843B}"/>
              </a:ext>
            </a:extLst>
          </p:cNvPr>
          <p:cNvSpPr txBox="1"/>
          <p:nvPr/>
        </p:nvSpPr>
        <p:spPr>
          <a:xfrm>
            <a:off x="2807938" y="5806906"/>
            <a:ext cx="13353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altLang="ja-JP" sz="4800" b="1" dirty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7" name="角丸四角形吹き出し 9">
            <a:extLst>
              <a:ext uri="{FF2B5EF4-FFF2-40B4-BE49-F238E27FC236}">
                <a16:creationId xmlns:a16="http://schemas.microsoft.com/office/drawing/2014/main" id="{3BBD6428-6BC4-06DF-79D1-9A9CD65863FB}"/>
              </a:ext>
            </a:extLst>
          </p:cNvPr>
          <p:cNvSpPr/>
          <p:nvPr/>
        </p:nvSpPr>
        <p:spPr>
          <a:xfrm>
            <a:off x="1977770" y="259275"/>
            <a:ext cx="8236460" cy="1300409"/>
          </a:xfrm>
          <a:prstGeom prst="wedgeRoundRectCallout">
            <a:avLst>
              <a:gd name="adj1" fmla="val -56184"/>
              <a:gd name="adj2" fmla="val 2547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altLang="ja-JP" sz="3600" b="1" dirty="0">
                <a:solidFill>
                  <a:prstClr val="black"/>
                </a:solidFill>
                <a:latin typeface="Cordia New" panose="020B0304020202020204" pitchFamily="34" charset="-34"/>
                <a:ea typeface="UD Digi Kyokasho N-R" panose="02020400000000000000" pitchFamily="17" charset="-128"/>
                <a:cs typeface="Cordia New" panose="020B0304020202020204" pitchFamily="34" charset="-34"/>
              </a:rPr>
              <a:t>นี่เป็นใบอะไรกันนะ</a:t>
            </a:r>
          </a:p>
          <a:p>
            <a:r>
              <a:rPr lang="th-TH" altLang="ja-JP" sz="3200" b="1" dirty="0">
                <a:solidFill>
                  <a:prstClr val="black"/>
                </a:solidFill>
                <a:latin typeface="Cordia New" panose="020B0304020202020204" pitchFamily="34" charset="-34"/>
                <a:ea typeface="UD Digi Kyokasho N-R" panose="02020400000000000000" pitchFamily="17" charset="-128"/>
                <a:cs typeface="Cordia New" panose="020B0304020202020204" pitchFamily="34" charset="-34"/>
              </a:rPr>
              <a:t>มา</a:t>
            </a:r>
            <a:r>
              <a:rPr lang="th-TH" altLang="ja-JP" sz="3600" b="1" dirty="0">
                <a:latin typeface="Cordia New" panose="020B0304020202020204" pitchFamily="34" charset="-34"/>
              </a:rPr>
              <a:t>ช่วยกันดูว่ามี  </a:t>
            </a:r>
            <a:r>
              <a:rPr lang="ja-JP" altLang="en-US" sz="3600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「</a:t>
            </a:r>
            <a:r>
              <a:rPr lang="ja-JP" altLang="en-US" sz="3200" dirty="0">
                <a:solidFill>
                  <a:prstClr val="black"/>
                </a:solidFill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おねがいします」</a:t>
            </a:r>
            <a:r>
              <a:rPr lang="th-TH" altLang="ja-JP" sz="3600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ที่ไหนบ้าง </a:t>
            </a:r>
            <a:endParaRPr lang="en-US" altLang="ja-JP" sz="4000" dirty="0">
              <a:solidFill>
                <a:prstClr val="black"/>
              </a:solidFill>
              <a:latin typeface="UD Digi Kyokasho N-R" panose="02020400000000000000" pitchFamily="17" charset="-128"/>
              <a:ea typeface="UD Digi Kyokasho N-R" panose="02020400000000000000" pitchFamily="17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C2273E-498E-B034-52CF-4E7AA3913B93}"/>
              </a:ext>
            </a:extLst>
          </p:cNvPr>
          <p:cNvSpPr txBox="1"/>
          <p:nvPr/>
        </p:nvSpPr>
        <p:spPr>
          <a:xfrm>
            <a:off x="8237823" y="5806906"/>
            <a:ext cx="13353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h-TH" altLang="ja-JP" sz="4800" b="1" dirty="0">
                <a:solidFill>
                  <a:srgbClr val="C00000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2</a:t>
            </a:r>
            <a:endParaRPr lang="en-US" sz="48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A drawing of a face mask&#10;&#10;Description automatically generated">
            <a:extLst>
              <a:ext uri="{FF2B5EF4-FFF2-40B4-BE49-F238E27FC236}">
                <a16:creationId xmlns:a16="http://schemas.microsoft.com/office/drawing/2014/main" id="{6D306E0C-8DEB-9F86-FA2E-2BBAEC2903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936" y="2096553"/>
            <a:ext cx="4947138" cy="371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6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雲形吹き出し 5"/>
          <p:cNvSpPr/>
          <p:nvPr/>
        </p:nvSpPr>
        <p:spPr>
          <a:xfrm>
            <a:off x="247198" y="262273"/>
            <a:ext cx="2304449" cy="1383712"/>
          </a:xfrm>
          <a:prstGeom prst="cloudCallout">
            <a:avLst>
              <a:gd name="adj1" fmla="val 31586"/>
              <a:gd name="adj2" fmla="val 611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6973" y="350155"/>
            <a:ext cx="2099733" cy="97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th-TH" sz="2800" b="1" dirty="0">
                <a:solidFill>
                  <a:schemeClr val="bg1"/>
                </a:solidFill>
              </a:rPr>
              <a:t>ย้อนคิด</a:t>
            </a:r>
          </a:p>
          <a:p>
            <a:pPr algn="ctr"/>
            <a:r>
              <a:rPr lang="th-TH" sz="2800" b="1" dirty="0">
                <a:solidFill>
                  <a:schemeClr val="bg1"/>
                </a:solidFill>
              </a:rPr>
              <a:t>เรื่องของตัวเอง</a:t>
            </a:r>
            <a:endParaRPr kumimoji="1"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円形吹き出し 10"/>
          <p:cNvSpPr/>
          <p:nvPr/>
        </p:nvSpPr>
        <p:spPr>
          <a:xfrm>
            <a:off x="68580" y="2220667"/>
            <a:ext cx="5486400" cy="2477063"/>
          </a:xfrm>
          <a:prstGeom prst="wedgeEllipseCallout">
            <a:avLst>
              <a:gd name="adj1" fmla="val 46605"/>
              <a:gd name="adj2" fmla="val 5449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b="1" dirty="0"/>
              <a:t>เวลาที่ขอร้องให้ผู้อื่นช่วย</a:t>
            </a:r>
          </a:p>
          <a:p>
            <a:pPr algn="ctr"/>
            <a:r>
              <a:rPr lang="th-TH" sz="3200" b="1" dirty="0"/>
              <a:t>ทำอะไรให้ </a:t>
            </a:r>
          </a:p>
          <a:p>
            <a:pPr algn="ctr"/>
            <a:r>
              <a:rPr lang="th-TH" sz="3200" b="1" dirty="0"/>
              <a:t>ในภาษาไทยมีคำพูดที่คล้าย </a:t>
            </a:r>
          </a:p>
          <a:p>
            <a:pPr algn="ctr"/>
            <a:r>
              <a:rPr lang="ja-JP" altLang="en-US" sz="3200" b="1" dirty="0">
                <a:latin typeface="UD Digi Kyokasho NP-R" panose="02020400000000000000" pitchFamily="18" charset="-128"/>
                <a:ea typeface="UD Digi Kyokasho NP-R" panose="02020400000000000000" pitchFamily="18" charset="-128"/>
              </a:rPr>
              <a:t>おねがいします</a:t>
            </a:r>
            <a:r>
              <a:rPr lang="ja-JP" altLang="en-US" sz="3200" b="1" dirty="0"/>
              <a:t> </a:t>
            </a:r>
            <a:r>
              <a:rPr lang="th-TH" altLang="ja-JP" sz="3200" b="1" dirty="0"/>
              <a:t>ไหม</a:t>
            </a:r>
            <a:endParaRPr lang="ja-JP" altLang="en-US" sz="3200" b="1" dirty="0"/>
          </a:p>
        </p:txBody>
      </p:sp>
      <p:sp>
        <p:nvSpPr>
          <p:cNvPr id="10" name="円形吹き出し 9"/>
          <p:cNvSpPr/>
          <p:nvPr/>
        </p:nvSpPr>
        <p:spPr>
          <a:xfrm>
            <a:off x="7589520" y="2382611"/>
            <a:ext cx="4390288" cy="2092778"/>
          </a:xfrm>
          <a:prstGeom prst="wedgeEllipseCallout">
            <a:avLst>
              <a:gd name="adj1" fmla="val -49829"/>
              <a:gd name="adj2" fmla="val 4821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200" b="1" dirty="0">
                <a:solidFill>
                  <a:schemeClr val="tx1"/>
                </a:solidFill>
              </a:rPr>
              <a:t> แล้วใช้ได้เหมือนกับ</a:t>
            </a:r>
          </a:p>
          <a:p>
            <a:pPr algn="ctr"/>
            <a:r>
              <a:rPr lang="ja-JP" altLang="en-US" sz="3200" b="1" dirty="0">
                <a:solidFill>
                  <a:schemeClr val="tx1"/>
                </a:solidFill>
                <a:latin typeface="UD Digi Kyokasho NP-R" panose="02020400000000000000" pitchFamily="18" charset="-128"/>
                <a:ea typeface="UD Digi Kyokasho NP-R" panose="02020400000000000000" pitchFamily="18" charset="-128"/>
              </a:rPr>
              <a:t>おねがいします</a:t>
            </a:r>
            <a:r>
              <a:rPr lang="th-TH" altLang="ja-JP" sz="3200" b="1" dirty="0">
                <a:solidFill>
                  <a:schemeClr val="tx1"/>
                </a:solidFill>
              </a:rPr>
              <a:t> ไหม </a:t>
            </a:r>
            <a:endParaRPr kumimoji="1" lang="th-TH" sz="3200" dirty="0">
              <a:solidFill>
                <a:schemeClr val="tx1"/>
              </a:solidFill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4EA5CFD4-ED28-4955-9EBC-47AF23D4B825}"/>
              </a:ext>
            </a:extLst>
          </p:cNvPr>
          <p:cNvSpPr txBox="1">
            <a:spLocks/>
          </p:cNvSpPr>
          <p:nvPr/>
        </p:nvSpPr>
        <p:spPr>
          <a:xfrm>
            <a:off x="3355551" y="526715"/>
            <a:ext cx="67648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altLang="ja-JP" sz="5400" b="1" dirty="0">
                <a:cs typeface="+mn-cs"/>
              </a:rPr>
              <a:t>จุดเหมือนและจุดต่างกับญี่ปุ่น</a:t>
            </a:r>
            <a:endParaRPr lang="en-US" sz="5400" b="1" dirty="0">
              <a:cs typeface="+mn-cs"/>
            </a:endParaRPr>
          </a:p>
        </p:txBody>
      </p:sp>
      <p:pic>
        <p:nvPicPr>
          <p:cNvPr id="2" name="図 11">
            <a:extLst>
              <a:ext uri="{FF2B5EF4-FFF2-40B4-BE49-F238E27FC236}">
                <a16:creationId xmlns:a16="http://schemas.microsoft.com/office/drawing/2014/main" id="{199D76E5-8FAC-3BF3-38AE-B689C5891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980" y="3719630"/>
            <a:ext cx="2034540" cy="247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4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EC383-499F-77F0-72E4-9FD66EA5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387531"/>
            <a:ext cx="10515600" cy="1325563"/>
          </a:xfrm>
        </p:spPr>
        <p:txBody>
          <a:bodyPr>
            <a:normAutofit/>
          </a:bodyPr>
          <a:lstStyle/>
          <a:p>
            <a:r>
              <a:rPr lang="ja-JP" altLang="en-US" sz="36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出典</a:t>
            </a:r>
            <a:endParaRPr lang="en-US" sz="36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EBA4DC-31A9-1478-29E2-063B446A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63" y="1456349"/>
            <a:ext cx="11553091" cy="435133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P.4</a:t>
            </a:r>
            <a:r>
              <a:rPr lang="ja-JP" altLang="en-US" sz="240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国際交流基金「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MARUGOTO Plus (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入門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A1)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2"/>
              </a:rPr>
              <a:t>https://a1.marugotoweb.jp/ja/can-do34.php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P.4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国際交流基金「第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8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課 応用スキット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|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エリンが挑戦！にほんごできます。コンテンツライブラリー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|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国際交流基金」　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3"/>
              </a:rPr>
              <a:t>https://www.erin.jpf.go.jp/jp/lesson/08/advanced/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  <a:p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P.6-8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国際交流基金「第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3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課 基本スキット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|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エリンが挑戦！にほんごできます。コンテンツライブラリー 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| 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国際交流基金」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  <a:hlinkClick r:id="rId4"/>
              </a:rPr>
              <a:t>https://www.erin.jpf.go.jp/jp/lesson/03/basic/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　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2025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年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月</a:t>
            </a:r>
            <a:r>
              <a:rPr lang="en-US" altLang="ja-JP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15</a:t>
            </a:r>
            <a:r>
              <a:rPr lang="ja-JP" altLang="en-US" sz="2400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日最終アクセス）</a:t>
            </a:r>
            <a:endParaRPr lang="en-US" altLang="ja-JP" sz="2400" dirty="0">
              <a:latin typeface="UD Digi Kyokasho NK-R" panose="02020400000000000000" pitchFamily="18" charset="-128"/>
              <a:ea typeface="UD Digi Kyokasho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46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ADADDB71-8F9A-457E-9814-9F217BB08C65}"/>
              </a:ext>
            </a:extLst>
          </p:cNvPr>
          <p:cNvSpPr txBox="1">
            <a:spLocks/>
          </p:cNvSpPr>
          <p:nvPr/>
        </p:nvSpPr>
        <p:spPr>
          <a:xfrm>
            <a:off x="1279531" y="4661612"/>
            <a:ext cx="10646984" cy="156103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th-TH" sz="3200" dirty="0">
                <a:cs typeface="Cordia New"/>
              </a:rPr>
              <a:t>เพื่อนๆ เคยได้ยินคำว่า </a:t>
            </a:r>
            <a:r>
              <a:rPr lang="ja-JP" altLang="en-US" dirty="0"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/>
              </a:rPr>
              <a:t>おねがいします</a:t>
            </a:r>
            <a:r>
              <a:rPr lang="th-TH" altLang="ja-JP" sz="3200" dirty="0">
                <a:ea typeface="游ゴシック"/>
                <a:cs typeface="Cordia New"/>
              </a:rPr>
              <a:t>จากในการ์ตูน ละคร หรือสื่ออื่นๆบ้างหรือไม่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h-TH" altLang="ja-JP" sz="3200" dirty="0">
                <a:ea typeface="游ゴシック"/>
                <a:cs typeface="Cordia New"/>
              </a:rPr>
              <a:t>   ลองเล่าให้เพื่อนฟังว่า ได้ยินคำว่า </a:t>
            </a:r>
            <a:r>
              <a:rPr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  <a:cs typeface="Cordia New"/>
              </a:rPr>
              <a:t>おねがいします</a:t>
            </a:r>
            <a:r>
              <a:rPr lang="ja-JP" altLang="en-US" sz="3200" dirty="0">
                <a:ea typeface="游ゴシック"/>
                <a:cs typeface="Cordia New"/>
              </a:rPr>
              <a:t> </a:t>
            </a:r>
            <a:r>
              <a:rPr lang="th-TH" altLang="ja-JP" sz="3200" dirty="0">
                <a:ea typeface="游ゴシック"/>
                <a:cs typeface="Cordia New"/>
              </a:rPr>
              <a:t>ใช้พูดในตอนไหนบ้าง </a:t>
            </a:r>
            <a:endParaRPr lang="en-US" altLang="ja-JP" sz="3200" dirty="0">
              <a:ea typeface="游ゴシック"/>
              <a:cs typeface="Cordia New"/>
            </a:endParaRPr>
          </a:p>
          <a:p>
            <a:pPr marL="0" indent="0">
              <a:lnSpc>
                <a:spcPct val="150000"/>
              </a:lnSpc>
              <a:buNone/>
            </a:pPr>
            <a:endParaRPr lang="th-TH" altLang="ja-JP" sz="3200" dirty="0">
              <a:ea typeface="游ゴシック"/>
              <a:cs typeface="Cordia New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10FCB1B2-CC06-4A09-98A9-81E0E8FE0854}"/>
              </a:ext>
            </a:extLst>
          </p:cNvPr>
          <p:cNvSpPr txBox="1">
            <a:spLocks/>
          </p:cNvSpPr>
          <p:nvPr/>
        </p:nvSpPr>
        <p:spPr>
          <a:xfrm>
            <a:off x="1279531" y="3665039"/>
            <a:ext cx="9935308" cy="5847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200" dirty="0">
                <a:cs typeface="Cordia New"/>
              </a:rPr>
              <a:t>เพื่อนๆ เคยใช้คำว่า </a:t>
            </a:r>
            <a:r>
              <a:rPr lang="ja-JP" altLang="en-US" dirty="0"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/>
              </a:rPr>
              <a:t>おねがいします</a:t>
            </a:r>
            <a:r>
              <a:rPr lang="th-TH" altLang="ja-JP" dirty="0"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/>
              </a:rPr>
              <a:t> </a:t>
            </a:r>
            <a:r>
              <a:rPr lang="th-TH" altLang="ja-JP" sz="3200" dirty="0">
                <a:latin typeface="游ゴシック"/>
                <a:ea typeface="游ゴシック"/>
                <a:cs typeface="Cordia New"/>
              </a:rPr>
              <a:t>พูดใน</a:t>
            </a:r>
            <a:r>
              <a:rPr lang="th-TH" altLang="ja-JP" sz="3200" dirty="0">
                <a:ea typeface="游ゴシック"/>
                <a:cs typeface="Cordia New"/>
              </a:rPr>
              <a:t>ตอนไหนไหม</a:t>
            </a:r>
            <a:endParaRPr lang="en-US" altLang="ja-JP" sz="3200" dirty="0">
              <a:ea typeface="游ゴシック"/>
              <a:cs typeface="Cordia New"/>
            </a:endParaRPr>
          </a:p>
          <a:p>
            <a:pPr marL="0" indent="0">
              <a:buNone/>
            </a:pPr>
            <a:endParaRPr lang="th-TH" altLang="ja-JP" sz="3200" dirty="0">
              <a:ea typeface="游ゴシック"/>
              <a:cs typeface="Cordia New"/>
            </a:endParaRPr>
          </a:p>
        </p:txBody>
      </p:sp>
      <p:pic>
        <p:nvPicPr>
          <p:cNvPr id="9" name="図 7">
            <a:extLst>
              <a:ext uri="{FF2B5EF4-FFF2-40B4-BE49-F238E27FC236}">
                <a16:creationId xmlns:a16="http://schemas.microsoft.com/office/drawing/2014/main" id="{98C5A89C-B061-469F-A59B-E6DE4647F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126" y="515035"/>
            <a:ext cx="4293251" cy="2880787"/>
          </a:xfrm>
          <a:prstGeom prst="rect">
            <a:avLst/>
          </a:prstGeom>
        </p:spPr>
      </p:pic>
      <p:sp>
        <p:nvSpPr>
          <p:cNvPr id="10" name="矢印: 五方向 6">
            <a:extLst>
              <a:ext uri="{FF2B5EF4-FFF2-40B4-BE49-F238E27FC236}">
                <a16:creationId xmlns:a16="http://schemas.microsoft.com/office/drawing/2014/main" id="{0E897474-4EBD-08AC-A501-A18F9760E479}"/>
              </a:ext>
            </a:extLst>
          </p:cNvPr>
          <p:cNvSpPr/>
          <p:nvPr/>
        </p:nvSpPr>
        <p:spPr>
          <a:xfrm>
            <a:off x="1214987" y="667635"/>
            <a:ext cx="2210234" cy="775043"/>
          </a:xfrm>
          <a:custGeom>
            <a:avLst/>
            <a:gdLst>
              <a:gd name="connsiteX0" fmla="*/ 0 w 2210234"/>
              <a:gd name="connsiteY0" fmla="*/ 0 h 775043"/>
              <a:gd name="connsiteX1" fmla="*/ 1822713 w 2210234"/>
              <a:gd name="connsiteY1" fmla="*/ 0 h 775043"/>
              <a:gd name="connsiteX2" fmla="*/ 2210234 w 2210234"/>
              <a:gd name="connsiteY2" fmla="*/ 387522 h 775043"/>
              <a:gd name="connsiteX3" fmla="*/ 1822713 w 2210234"/>
              <a:gd name="connsiteY3" fmla="*/ 775043 h 775043"/>
              <a:gd name="connsiteX4" fmla="*/ 0 w 2210234"/>
              <a:gd name="connsiteY4" fmla="*/ 775043 h 775043"/>
              <a:gd name="connsiteX5" fmla="*/ 0 w 2210234"/>
              <a:gd name="connsiteY5" fmla="*/ 0 h 7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0234" h="775043" fill="none" extrusionOk="0">
                <a:moveTo>
                  <a:pt x="0" y="0"/>
                </a:moveTo>
                <a:cubicBezTo>
                  <a:pt x="771473" y="1323"/>
                  <a:pt x="1518200" y="56473"/>
                  <a:pt x="1822713" y="0"/>
                </a:cubicBezTo>
                <a:cubicBezTo>
                  <a:pt x="1887600" y="125241"/>
                  <a:pt x="2138300" y="373075"/>
                  <a:pt x="2210234" y="387522"/>
                </a:cubicBezTo>
                <a:cubicBezTo>
                  <a:pt x="2091872" y="468189"/>
                  <a:pt x="1862123" y="671690"/>
                  <a:pt x="1822713" y="775043"/>
                </a:cubicBezTo>
                <a:cubicBezTo>
                  <a:pt x="1559185" y="742632"/>
                  <a:pt x="438328" y="690266"/>
                  <a:pt x="0" y="775043"/>
                </a:cubicBezTo>
                <a:cubicBezTo>
                  <a:pt x="34774" y="565007"/>
                  <a:pt x="55805" y="136291"/>
                  <a:pt x="0" y="0"/>
                </a:cubicBezTo>
                <a:close/>
              </a:path>
              <a:path w="2210234" h="775043" stroke="0" extrusionOk="0">
                <a:moveTo>
                  <a:pt x="0" y="0"/>
                </a:moveTo>
                <a:cubicBezTo>
                  <a:pt x="682006" y="-55942"/>
                  <a:pt x="955956" y="8340"/>
                  <a:pt x="1822713" y="0"/>
                </a:cubicBezTo>
                <a:cubicBezTo>
                  <a:pt x="1957740" y="155358"/>
                  <a:pt x="2044064" y="260391"/>
                  <a:pt x="2210234" y="387522"/>
                </a:cubicBezTo>
                <a:cubicBezTo>
                  <a:pt x="2098891" y="450952"/>
                  <a:pt x="1992387" y="610435"/>
                  <a:pt x="1822713" y="775043"/>
                </a:cubicBezTo>
                <a:cubicBezTo>
                  <a:pt x="1563175" y="711598"/>
                  <a:pt x="771437" y="844545"/>
                  <a:pt x="0" y="775043"/>
                </a:cubicBezTo>
                <a:cubicBezTo>
                  <a:pt x="-33438" y="676595"/>
                  <a:pt x="-30800" y="326315"/>
                  <a:pt x="0" y="0"/>
                </a:cubicBezTo>
                <a:close/>
              </a:path>
            </a:pathLst>
          </a:custGeom>
          <a:solidFill>
            <a:srgbClr val="C55A11"/>
          </a:solidFill>
          <a:ln w="12700" cap="flat" cmpd="sng" algn="ctr">
            <a:solidFill>
              <a:schemeClr val="accent5">
                <a:lumMod val="50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318463">
                  <a:prstGeom prst="homePlat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" lastClr="FFFFFF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th-TH" sz="2800" b="1" i="0" u="none" strike="noStrike" kern="1200" normalizeH="0" baseline="0" noProof="0" dirty="0">
                <a:solidFill>
                  <a:schemeClr val="bg1"/>
                </a:solidFill>
                <a:uLnTx/>
                <a:uFillTx/>
                <a:latin typeface="Calibri" panose="020F0502020204030204"/>
              </a:rPr>
              <a:t>แชร์ข้อมูลที่รู้มา</a:t>
            </a:r>
            <a:endParaRPr kumimoji="0" lang="en-US" sz="2800" b="1" i="0" u="none" strike="noStrike" kern="1200" normalizeH="0" baseline="0" noProof="0" dirty="0">
              <a:solidFill>
                <a:schemeClr val="bg1"/>
              </a:solidFill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717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2AF24BE-AC8E-4A28-A6FB-A5FCD56025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6"/>
          <a:stretch/>
        </p:blipFill>
        <p:spPr>
          <a:xfrm>
            <a:off x="432264" y="2216879"/>
            <a:ext cx="5120540" cy="3895562"/>
          </a:xfrm>
          <a:prstGeom prst="rect">
            <a:avLst/>
          </a:prstGeom>
          <a:ln w="15875">
            <a:solidFill>
              <a:srgbClr val="7D7F8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2308C8-5405-4854-A4F8-1B428B1AE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488" y="2154964"/>
            <a:ext cx="5841656" cy="4019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096211-4EC5-4B89-841A-25656D04ABA1}"/>
              </a:ext>
            </a:extLst>
          </p:cNvPr>
          <p:cNvSpPr txBox="1"/>
          <p:nvPr/>
        </p:nvSpPr>
        <p:spPr>
          <a:xfrm>
            <a:off x="231857" y="6112442"/>
            <a:ext cx="4315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AKIKO L1 (</a:t>
            </a:r>
            <a:r>
              <a:rPr lang="ja-JP" altLang="en-US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しょうかい</a:t>
            </a:r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) </a:t>
            </a:r>
            <a:r>
              <a:rPr lang="ja-JP" altLang="en-US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とびら</a:t>
            </a:r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 P23</a:t>
            </a:r>
            <a:r>
              <a:rPr lang="th-TH" altLang="ja-JP" sz="32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32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D0EB87-5CDC-4D4D-94A1-1C5B15031AB6}"/>
              </a:ext>
            </a:extLst>
          </p:cNvPr>
          <p:cNvSpPr txBox="1"/>
          <p:nvPr/>
        </p:nvSpPr>
        <p:spPr>
          <a:xfrm>
            <a:off x="6573389" y="6112441"/>
            <a:ext cx="5386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AKIKO L5 (</a:t>
            </a:r>
            <a:r>
              <a:rPr lang="ja-JP" altLang="en-US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一日のせいかつ</a:t>
            </a:r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) </a:t>
            </a:r>
            <a:r>
              <a:rPr lang="ja-JP" altLang="en-US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まんがでまとめ</a:t>
            </a:r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 P34</a:t>
            </a:r>
            <a:r>
              <a:rPr lang="th-TH" altLang="ja-JP" sz="32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32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269AE5CD-1897-4757-9C37-C2F903E3291E}"/>
              </a:ext>
            </a:extLst>
          </p:cNvPr>
          <p:cNvSpPr txBox="1">
            <a:spLocks/>
          </p:cNvSpPr>
          <p:nvPr/>
        </p:nvSpPr>
        <p:spPr>
          <a:xfrm>
            <a:off x="432264" y="275434"/>
            <a:ext cx="11199469" cy="470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 เรามาดูกันว่าสถานการณ์ต่อไปนี้ </a:t>
            </a:r>
          </a:p>
          <a:p>
            <a:pPr algn="ctr"/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อะกิโกะใช้ </a:t>
            </a:r>
            <a:r>
              <a:rPr lang="ja-JP" altLang="en-US" sz="28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おねがいします</a:t>
            </a:r>
            <a:r>
              <a:rPr lang="th-TH" altLang="ja-JP" sz="2800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 </a:t>
            </a:r>
            <a:r>
              <a:rPr lang="th-TH" altLang="ja-JP" b="1" dirty="0">
                <a:latin typeface="UD Digi Kyokasho NK-B" panose="02020700000000000000" pitchFamily="18" charset="-128"/>
                <a:ea typeface="UD Digi Kyokasho NK-B" panose="02020700000000000000" pitchFamily="18" charset="-128"/>
                <a:cs typeface="+mn-cs"/>
              </a:rPr>
              <a:t>ในความหมายไหน</a:t>
            </a:r>
            <a:endParaRPr lang="th-TH" altLang="ja-JP" sz="3200" dirty="0">
              <a:latin typeface="UD Digi Kyokasho NK-B" panose="02020700000000000000" pitchFamily="18" charset="-128"/>
              <a:ea typeface="UD Digi Kyokasho NK-B" panose="02020700000000000000" pitchFamily="18" charset="-128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50BFCC-F1B3-26D1-5283-6FB614CE4760}"/>
              </a:ext>
            </a:extLst>
          </p:cNvPr>
          <p:cNvCxnSpPr/>
          <p:nvPr/>
        </p:nvCxnSpPr>
        <p:spPr>
          <a:xfrm>
            <a:off x="889686" y="3200400"/>
            <a:ext cx="10997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E3AE60-2FD7-452A-019D-E06014FEC2AF}"/>
              </a:ext>
            </a:extLst>
          </p:cNvPr>
          <p:cNvCxnSpPr/>
          <p:nvPr/>
        </p:nvCxnSpPr>
        <p:spPr>
          <a:xfrm>
            <a:off x="943230" y="3426942"/>
            <a:ext cx="109975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A94ED6-7B7D-22EC-CE05-3582774D976A}"/>
              </a:ext>
            </a:extLst>
          </p:cNvPr>
          <p:cNvCxnSpPr>
            <a:cxnSpLocks/>
          </p:cNvCxnSpPr>
          <p:nvPr/>
        </p:nvCxnSpPr>
        <p:spPr>
          <a:xfrm>
            <a:off x="9963691" y="3200400"/>
            <a:ext cx="14786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03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D382A2A-ED3B-4F3B-8281-52E540364D62}"/>
              </a:ext>
            </a:extLst>
          </p:cNvPr>
          <p:cNvSpPr txBox="1"/>
          <p:nvPr/>
        </p:nvSpPr>
        <p:spPr>
          <a:xfrm>
            <a:off x="6676747" y="2801988"/>
            <a:ext cx="1676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ตัวอย่างที่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dia New" panose="020B0304020202020204" pitchFamily="34" charset="-34"/>
                <a:cs typeface="Cordia New" panose="020B0304020202020204" pitchFamily="34" charset="-34"/>
              </a:rPr>
              <a:t>2</a:t>
            </a: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961D77-DC7F-4005-84C6-AC4F44119183}"/>
              </a:ext>
            </a:extLst>
          </p:cNvPr>
          <p:cNvSpPr txBox="1"/>
          <p:nvPr/>
        </p:nvSpPr>
        <p:spPr>
          <a:xfrm>
            <a:off x="250869" y="2839317"/>
            <a:ext cx="1676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ตัวอย่างที่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</a:endParaRPr>
          </a:p>
        </p:txBody>
      </p:sp>
      <p:pic>
        <p:nvPicPr>
          <p:cNvPr id="13" name="Picture 12" descr="A qr code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2C3927B8-60CB-47F3-B7CC-9902D80F84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61"/>
          <a:stretch/>
        </p:blipFill>
        <p:spPr>
          <a:xfrm>
            <a:off x="3427841" y="5736052"/>
            <a:ext cx="934353" cy="955383"/>
          </a:xfrm>
          <a:prstGeom prst="rect">
            <a:avLst/>
          </a:prstGeom>
        </p:spPr>
      </p:pic>
      <p:pic>
        <p:nvPicPr>
          <p:cNvPr id="14" name="Picture 13" descr="A qr code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F047CA24-B837-4348-AC54-3F020F1247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978" b="19808"/>
          <a:stretch/>
        </p:blipFill>
        <p:spPr>
          <a:xfrm>
            <a:off x="10328290" y="5700194"/>
            <a:ext cx="1081845" cy="10275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B53201-A483-403C-BEE9-F912B13B1292}"/>
              </a:ext>
            </a:extLst>
          </p:cNvPr>
          <p:cNvSpPr txBox="1"/>
          <p:nvPr/>
        </p:nvSpPr>
        <p:spPr>
          <a:xfrm>
            <a:off x="250869" y="5700194"/>
            <a:ext cx="3242833" cy="779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Marugoto Plus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（にゅうもん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A1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）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Topic7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まち</a:t>
            </a:r>
            <a:endParaRPr 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230149-16AA-4DD4-82EE-DD4CC582765D}"/>
              </a:ext>
            </a:extLst>
          </p:cNvPr>
          <p:cNvSpPr txBox="1"/>
          <p:nvPr/>
        </p:nvSpPr>
        <p:spPr>
          <a:xfrm>
            <a:off x="7496112" y="5804434"/>
            <a:ext cx="3510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エリンが挑戦！にほんごできます。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Lesson 8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ちゅうもんする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th-TH" altLang="ja-JP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角丸四角形吹き出し 6">
            <a:extLst>
              <a:ext uri="{FF2B5EF4-FFF2-40B4-BE49-F238E27FC236}">
                <a16:creationId xmlns:a16="http://schemas.microsoft.com/office/drawing/2014/main" id="{752ECBE3-0921-C362-BAC6-4FF611FECF23}"/>
              </a:ext>
            </a:extLst>
          </p:cNvPr>
          <p:cNvSpPr/>
          <p:nvPr/>
        </p:nvSpPr>
        <p:spPr>
          <a:xfrm>
            <a:off x="2132233" y="317585"/>
            <a:ext cx="8874051" cy="1359698"/>
          </a:xfrm>
          <a:prstGeom prst="wedgeRoundRectCallout">
            <a:avLst>
              <a:gd name="adj1" fmla="val -54645"/>
              <a:gd name="adj2" fmla="val 2730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altLang="ja-JP" sz="40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เราใช้</a:t>
            </a:r>
            <a:r>
              <a:rPr lang="ja-JP" altLang="th-TH" sz="28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「</a:t>
            </a:r>
            <a:r>
              <a:rPr lang="ja-JP" altLang="en-US" sz="28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おねがいします」</a:t>
            </a:r>
            <a:r>
              <a:rPr lang="th-TH" altLang="ja-JP" sz="40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กันในสถานการณ์ไหนบ้างนะ ลองมาดูตัวอย่างกันเถอะ</a:t>
            </a:r>
            <a:endParaRPr kumimoji="1" lang="th-TH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cs typeface="Cordia New" panose="020B0304020202020204" pitchFamily="34" charset="-34"/>
            </a:endParaRPr>
          </a:p>
        </p:txBody>
      </p:sp>
      <p:pic>
        <p:nvPicPr>
          <p:cNvPr id="8" name="図 25">
            <a:extLst>
              <a:ext uri="{FF2B5EF4-FFF2-40B4-BE49-F238E27FC236}">
                <a16:creationId xmlns:a16="http://schemas.microsoft.com/office/drawing/2014/main" id="{CC06626D-0A1D-2202-5F5C-0A59F88CA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59435" y="108079"/>
            <a:ext cx="967834" cy="14026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DDA36F-F5AB-E73D-A3D8-D6393B1A6E15}"/>
              </a:ext>
            </a:extLst>
          </p:cNvPr>
          <p:cNvSpPr txBox="1"/>
          <p:nvPr/>
        </p:nvSpPr>
        <p:spPr>
          <a:xfrm>
            <a:off x="1443352" y="1979363"/>
            <a:ext cx="992515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altLang="ja-JP" sz="3600" b="1" dirty="0">
                <a:solidFill>
                  <a:prstClr val="black"/>
                </a:solidFill>
                <a:latin typeface="Cordia New" panose="020B0304020202020204" pitchFamily="34" charset="-34"/>
              </a:rPr>
              <a:t>เราใช้ </a:t>
            </a:r>
            <a:r>
              <a:rPr lang="ja-JP" altLang="th-TH" sz="3200" b="1" dirty="0">
                <a:solidFill>
                  <a:prstClr val="black"/>
                </a:solidFill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「</a:t>
            </a:r>
            <a:r>
              <a:rPr lang="ja-JP" altLang="en-US" sz="3200" b="1" dirty="0">
                <a:solidFill>
                  <a:prstClr val="black"/>
                </a:solidFill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おねがいします 」</a:t>
            </a:r>
            <a:r>
              <a:rPr kumimoji="1" lang="th-TH" altLang="ja-JP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dia New" panose="020B0304020202020204" pitchFamily="34" charset="-34"/>
                <a:ea typeface="游ゴシック" panose="020B0400000000000000" pitchFamily="34" charset="-128"/>
                <a:cs typeface="Cordia New" panose="020B0304020202020204" pitchFamily="34" charset="-34"/>
              </a:rPr>
              <a:t>ตอนที่ขอให้อีกฝ่ายช่วยทำอะไรให้</a:t>
            </a:r>
            <a:endParaRPr lang="en-US" dirty="0"/>
          </a:p>
        </p:txBody>
      </p:sp>
      <p:pic>
        <p:nvPicPr>
          <p:cNvPr id="2050" name="Picture 2" descr="おしゃべりな男性のイラスト">
            <a:extLst>
              <a:ext uri="{FF2B5EF4-FFF2-40B4-BE49-F238E27FC236}">
                <a16:creationId xmlns:a16="http://schemas.microsoft.com/office/drawing/2014/main" id="{F7D0F151-E550-C909-B04E-6ED3B2E34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016" y="4178807"/>
            <a:ext cx="1287067" cy="128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8329B39-8827-8710-20EA-7753A6E4FC44}"/>
              </a:ext>
            </a:extLst>
          </p:cNvPr>
          <p:cNvGrpSpPr/>
          <p:nvPr/>
        </p:nvGrpSpPr>
        <p:grpSpPr>
          <a:xfrm>
            <a:off x="702008" y="3341069"/>
            <a:ext cx="3600000" cy="2160000"/>
            <a:chOff x="702008" y="3341069"/>
            <a:chExt cx="3600000" cy="2160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DC1F28-B681-DB2F-6F6D-1FBD9719B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48853" y="3366492"/>
              <a:ext cx="2121842" cy="2121842"/>
            </a:xfrm>
            <a:prstGeom prst="rect">
              <a:avLst/>
            </a:prstGeom>
          </p:spPr>
        </p:pic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0FB35348-01F8-A06A-490F-6604739520CD}"/>
                </a:ext>
              </a:extLst>
            </p:cNvPr>
            <p:cNvSpPr/>
            <p:nvPr/>
          </p:nvSpPr>
          <p:spPr>
            <a:xfrm>
              <a:off x="702008" y="3341069"/>
              <a:ext cx="3600000" cy="2160000"/>
            </a:xfrm>
            <a:prstGeom prst="roundRect">
              <a:avLst>
                <a:gd name="adj" fmla="val 820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 descr="挿絵 が含まれている画像&#10;&#10;AI によって生成されたコンテンツは間違っている可能性があります。">
              <a:hlinkClick r:id="rId8"/>
              <a:extLst>
                <a:ext uri="{FF2B5EF4-FFF2-40B4-BE49-F238E27FC236}">
                  <a16:creationId xmlns:a16="http://schemas.microsoft.com/office/drawing/2014/main" id="{A84E6D74-4F6F-70FA-50C3-C90E88C96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16" t="3489" r="12119" b="52578"/>
            <a:stretch/>
          </p:blipFill>
          <p:spPr>
            <a:xfrm>
              <a:off x="1962008" y="3887437"/>
              <a:ext cx="1080000" cy="1080000"/>
            </a:xfrm>
            <a:prstGeom prst="ellipse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570CBAC-960E-2CC6-009E-31FB7ABB4EA9}"/>
              </a:ext>
            </a:extLst>
          </p:cNvPr>
          <p:cNvGrpSpPr/>
          <p:nvPr/>
        </p:nvGrpSpPr>
        <p:grpSpPr>
          <a:xfrm>
            <a:off x="7005453" y="3366492"/>
            <a:ext cx="3600000" cy="2160000"/>
            <a:chOff x="7005453" y="3366492"/>
            <a:chExt cx="3600000" cy="2160000"/>
          </a:xfrm>
        </p:grpSpPr>
        <p:pic>
          <p:nvPicPr>
            <p:cNvPr id="2052" name="Picture 4" descr="ラーメン屋のイラスト（建物）">
              <a:extLst>
                <a:ext uri="{FF2B5EF4-FFF2-40B4-BE49-F238E27FC236}">
                  <a16:creationId xmlns:a16="http://schemas.microsoft.com/office/drawing/2014/main" id="{C5D750FC-24B6-B479-D597-23D2EAD63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4279" y="3507775"/>
              <a:ext cx="1837737" cy="1986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69BC1AE2-D9D4-9BED-A417-A5244DB2597A}"/>
                </a:ext>
              </a:extLst>
            </p:cNvPr>
            <p:cNvSpPr/>
            <p:nvPr/>
          </p:nvSpPr>
          <p:spPr>
            <a:xfrm>
              <a:off x="7005453" y="3366492"/>
              <a:ext cx="3600000" cy="2160000"/>
            </a:xfrm>
            <a:prstGeom prst="roundRect">
              <a:avLst>
                <a:gd name="adj" fmla="val 8200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9" name="図 8" descr="挿絵 が含まれている画像&#10;&#10;AI によって生成されたコンテンツは間違っている可能性があります。">
              <a:hlinkClick r:id="rId11"/>
              <a:extLst>
                <a:ext uri="{FF2B5EF4-FFF2-40B4-BE49-F238E27FC236}">
                  <a16:creationId xmlns:a16="http://schemas.microsoft.com/office/drawing/2014/main" id="{20ABA72A-E41C-0EDB-1CCC-94EA292E4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16" t="3489" r="12119" b="52578"/>
            <a:stretch/>
          </p:blipFill>
          <p:spPr>
            <a:xfrm>
              <a:off x="8264667" y="3881069"/>
              <a:ext cx="1080000" cy="1080000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361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吹き出し 6">
            <a:extLst>
              <a:ext uri="{FF2B5EF4-FFF2-40B4-BE49-F238E27FC236}">
                <a16:creationId xmlns:a16="http://schemas.microsoft.com/office/drawing/2014/main" id="{E65C1800-C6DC-4864-8A79-FB8DB2400583}"/>
              </a:ext>
            </a:extLst>
          </p:cNvPr>
          <p:cNvSpPr/>
          <p:nvPr/>
        </p:nvSpPr>
        <p:spPr>
          <a:xfrm>
            <a:off x="6975812" y="1655550"/>
            <a:ext cx="5041392" cy="769639"/>
          </a:xfrm>
          <a:prstGeom prst="wedgeRoundRectCallout">
            <a:avLst>
              <a:gd name="adj1" fmla="val -54353"/>
              <a:gd name="adj2" fmla="val 3946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ts val="3000"/>
              </a:lnSpc>
            </a:pPr>
            <a:r>
              <a:rPr lang="ja-JP" altLang="en-US" sz="2800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さくらえきまで、</a:t>
            </a:r>
            <a:r>
              <a:rPr lang="ja-JP" altLang="en-US" sz="2800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おねがいします</a:t>
            </a:r>
            <a:r>
              <a:rPr lang="ja-JP" altLang="en-US" sz="2800" dirty="0">
                <a:solidFill>
                  <a:schemeClr val="tx1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。</a:t>
            </a:r>
            <a:endParaRPr lang="en-US" altLang="ja-JP" sz="2800" dirty="0">
              <a:solidFill>
                <a:schemeClr val="tx1"/>
              </a:solidFill>
              <a:latin typeface="游ゴシック" panose="020F0502020204030204"/>
              <a:cs typeface="Cordia New" panose="020B0304020202020204" pitchFamily="34" charset="-3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D5BCAE-5FA3-2C56-648D-7E5ABA46983D}"/>
              </a:ext>
            </a:extLst>
          </p:cNvPr>
          <p:cNvGrpSpPr/>
          <p:nvPr/>
        </p:nvGrpSpPr>
        <p:grpSpPr>
          <a:xfrm>
            <a:off x="2890120" y="436033"/>
            <a:ext cx="5772308" cy="961642"/>
            <a:chOff x="257936" y="2086439"/>
            <a:chExt cx="5667375" cy="816439"/>
          </a:xfrm>
        </p:grpSpPr>
        <p:sp>
          <p:nvSpPr>
            <p:cNvPr id="3" name="角丸四角形吹き出し 6">
              <a:extLst>
                <a:ext uri="{FF2B5EF4-FFF2-40B4-BE49-F238E27FC236}">
                  <a16:creationId xmlns:a16="http://schemas.microsoft.com/office/drawing/2014/main" id="{304E809D-7019-4EC9-8AF1-07EF7A8B2960}"/>
                </a:ext>
              </a:extLst>
            </p:cNvPr>
            <p:cNvSpPr/>
            <p:nvPr/>
          </p:nvSpPr>
          <p:spPr>
            <a:xfrm>
              <a:off x="257936" y="2086439"/>
              <a:ext cx="5667375" cy="769639"/>
            </a:xfrm>
            <a:prstGeom prst="wedgeRoundRectCallout">
              <a:avLst>
                <a:gd name="adj1" fmla="val -55896"/>
                <a:gd name="adj2" fmla="val 38934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>
                <a:lnSpc>
                  <a:spcPts val="3000"/>
                </a:lnSpc>
              </a:pPr>
              <a:r>
                <a:rPr lang="ja-JP" altLang="en-US" sz="2800" dirty="0">
                  <a:solidFill>
                    <a:prstClr val="black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すみません、にもつ、</a:t>
              </a:r>
              <a:r>
                <a:rPr lang="ja-JP" altLang="en-US" sz="2800" dirty="0">
                  <a:solidFill>
                    <a:srgbClr val="0070C0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おねがいします</a:t>
              </a:r>
              <a:r>
                <a:rPr lang="ja-JP" altLang="en-US" sz="2800" dirty="0">
                  <a:solidFill>
                    <a:schemeClr val="tx1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。</a:t>
              </a:r>
              <a:endParaRPr lang="en-US" altLang="ja-JP" sz="2800" dirty="0">
                <a:solidFill>
                  <a:schemeClr val="tx1"/>
                </a:solidFill>
                <a:latin typeface="游ゴシック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89E6119-2D09-9886-FE32-44DF14E8C232}"/>
                </a:ext>
              </a:extLst>
            </p:cNvPr>
            <p:cNvSpPr txBox="1"/>
            <p:nvPr/>
          </p:nvSpPr>
          <p:spPr>
            <a:xfrm>
              <a:off x="2194560" y="2533546"/>
              <a:ext cx="1341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dirty="0"/>
                <a:t>สัมภาระ</a:t>
              </a:r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A0F3858-C251-C606-3307-E9DED14FD9EE}"/>
              </a:ext>
            </a:extLst>
          </p:cNvPr>
          <p:cNvGrpSpPr/>
          <p:nvPr/>
        </p:nvGrpSpPr>
        <p:grpSpPr>
          <a:xfrm>
            <a:off x="4257396" y="4809650"/>
            <a:ext cx="5021045" cy="1646859"/>
            <a:chOff x="8343604" y="3109547"/>
            <a:chExt cx="5021045" cy="1646859"/>
          </a:xfrm>
        </p:grpSpPr>
        <p:sp>
          <p:nvSpPr>
            <p:cNvPr id="10" name="角丸四角形吹き出し 6">
              <a:extLst>
                <a:ext uri="{FF2B5EF4-FFF2-40B4-BE49-F238E27FC236}">
                  <a16:creationId xmlns:a16="http://schemas.microsoft.com/office/drawing/2014/main" id="{94A1BE8B-7804-28A7-00DA-403221C4A481}"/>
                </a:ext>
              </a:extLst>
            </p:cNvPr>
            <p:cNvSpPr/>
            <p:nvPr/>
          </p:nvSpPr>
          <p:spPr>
            <a:xfrm>
              <a:off x="8343604" y="3109547"/>
              <a:ext cx="5021045" cy="1217913"/>
            </a:xfrm>
            <a:prstGeom prst="wedgeRoundRectCallout">
              <a:avLst>
                <a:gd name="adj1" fmla="val -58025"/>
                <a:gd name="adj2" fmla="val 40139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ja-JP" altLang="en-US" sz="3200" b="1" dirty="0">
                  <a:solidFill>
                    <a:prstClr val="black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めん、</a:t>
              </a:r>
              <a:endParaRPr lang="en-US" altLang="ja-JP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endParaRPr>
            </a:p>
            <a:p>
              <a:pPr lvl="0"/>
              <a:r>
                <a:rPr lang="ja-JP" altLang="en-US" sz="3200" b="1" dirty="0">
                  <a:solidFill>
                    <a:prstClr val="black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かためで</a:t>
              </a:r>
              <a:r>
                <a:rPr lang="th-TH" altLang="ja-JP" sz="3200" b="1" dirty="0">
                  <a:solidFill>
                    <a:prstClr val="black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 </a:t>
              </a:r>
              <a:r>
                <a:rPr lang="ja-JP" altLang="en-US" sz="3200" b="1" dirty="0">
                  <a:solidFill>
                    <a:srgbClr val="0070C0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おねがいします</a:t>
              </a:r>
              <a:r>
                <a:rPr lang="ja-JP" altLang="en-US" sz="3200" b="1" dirty="0">
                  <a:solidFill>
                    <a:schemeClr val="tx1"/>
                  </a:solidFill>
                  <a:latin typeface="UD Digi Kyokasho NK-B" panose="02020700000000000000" pitchFamily="18" charset="-128"/>
                  <a:ea typeface="UD Digi Kyokasho NK-B" panose="02020700000000000000" pitchFamily="18" charset="-128"/>
                </a:rPr>
                <a:t>。</a:t>
              </a:r>
              <a:endParaRPr lang="en-US" altLang="ja-JP" sz="3200" dirty="0">
                <a:solidFill>
                  <a:schemeClr val="tx1"/>
                </a:solidFill>
                <a:latin typeface="游ゴシック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237B24-09C5-58C2-5FE9-2F8870778576}"/>
                </a:ext>
              </a:extLst>
            </p:cNvPr>
            <p:cNvSpPr txBox="1"/>
            <p:nvPr/>
          </p:nvSpPr>
          <p:spPr>
            <a:xfrm>
              <a:off x="8443448" y="4294741"/>
              <a:ext cx="16071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altLang="ja-JP" sz="2400" dirty="0"/>
                <a:t>แบบแข็งหน่อย </a:t>
              </a:r>
              <a:endParaRPr lang="en-US" sz="2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FB8936-436F-DBF9-1433-D21C56B46F3B}"/>
                </a:ext>
              </a:extLst>
            </p:cNvPr>
            <p:cNvSpPr txBox="1"/>
            <p:nvPr/>
          </p:nvSpPr>
          <p:spPr>
            <a:xfrm>
              <a:off x="9402900" y="3220029"/>
              <a:ext cx="18608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altLang="ja-JP" sz="2400" dirty="0"/>
                <a:t>เส้น (ราเมง)</a:t>
              </a:r>
              <a:endParaRPr lang="en-US" sz="24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CF1ADE8-7D7E-8E90-C8BA-0642EA53C88C}"/>
              </a:ext>
            </a:extLst>
          </p:cNvPr>
          <p:cNvSpPr txBox="1"/>
          <p:nvPr/>
        </p:nvSpPr>
        <p:spPr>
          <a:xfrm>
            <a:off x="131615" y="127929"/>
            <a:ext cx="1676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ตัวอย่างที่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603312-0AE6-9D03-97E4-C60A68E3C11A}"/>
              </a:ext>
            </a:extLst>
          </p:cNvPr>
          <p:cNvSpPr txBox="1"/>
          <p:nvPr/>
        </p:nvSpPr>
        <p:spPr>
          <a:xfrm>
            <a:off x="367359" y="4058942"/>
            <a:ext cx="16764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ตัวอย่างที่</a:t>
            </a: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r>
              <a:rPr lang="th-TH" sz="3200" b="1" dirty="0">
                <a:solidFill>
                  <a:prstClr val="black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2</a:t>
            </a:r>
            <a:r>
              <a:rPr kumimoji="1" lang="th-T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+mn-ea"/>
              </a:rPr>
              <a:t> </a:t>
            </a:r>
            <a:endParaRPr kumimoji="1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+mn-e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E33300-4714-3A99-3CCD-A8A215B9E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59" y="512042"/>
            <a:ext cx="2287017" cy="2287017"/>
          </a:xfrm>
          <a:prstGeom prst="rect">
            <a:avLst/>
          </a:prstGeom>
        </p:spPr>
      </p:pic>
      <p:pic>
        <p:nvPicPr>
          <p:cNvPr id="15" name="Picture 2" descr="おしゃべりな男性のイラスト">
            <a:extLst>
              <a:ext uri="{FF2B5EF4-FFF2-40B4-BE49-F238E27FC236}">
                <a16:creationId xmlns:a16="http://schemas.microsoft.com/office/drawing/2014/main" id="{3931EEA9-F8EE-6D62-3A7D-386E5E783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220" y="5134900"/>
            <a:ext cx="1287067" cy="128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ラーメン屋のイラスト（建物）">
            <a:extLst>
              <a:ext uri="{FF2B5EF4-FFF2-40B4-BE49-F238E27FC236}">
                <a16:creationId xmlns:a16="http://schemas.microsoft.com/office/drawing/2014/main" id="{ECC6B197-9FCB-B6F5-DE42-0571008C6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73" y="4604592"/>
            <a:ext cx="1902703" cy="205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cartoon of two people in a car&#10;&#10;Description automatically generated">
            <a:extLst>
              <a:ext uri="{FF2B5EF4-FFF2-40B4-BE49-F238E27FC236}">
                <a16:creationId xmlns:a16="http://schemas.microsoft.com/office/drawing/2014/main" id="{F2642DA7-8881-E3AB-55A8-9AA9CA7581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27" y="1924300"/>
            <a:ext cx="3344091" cy="18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9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形吹き出し 12">
            <a:extLst>
              <a:ext uri="{FF2B5EF4-FFF2-40B4-BE49-F238E27FC236}">
                <a16:creationId xmlns:a16="http://schemas.microsoft.com/office/drawing/2014/main" id="{18B53900-B3E2-4577-A4F9-A9B112D34278}"/>
              </a:ext>
            </a:extLst>
          </p:cNvPr>
          <p:cNvSpPr/>
          <p:nvPr/>
        </p:nvSpPr>
        <p:spPr>
          <a:xfrm>
            <a:off x="196547" y="407133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86973F-E82C-4B91-B697-37E6AB3FA037}"/>
              </a:ext>
            </a:extLst>
          </p:cNvPr>
          <p:cNvSpPr txBox="1"/>
          <p:nvPr/>
        </p:nvSpPr>
        <p:spPr>
          <a:xfrm>
            <a:off x="2723590" y="176045"/>
            <a:ext cx="82097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th-TH" altLang="ja-JP" sz="4000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คุณแม่ชาวญี่ปุ่นคุยกับเอรินซึ่งเป็นนักเรียนแลกเปลี่ยน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80A666-9424-4834-8670-4B76B251AE63}"/>
              </a:ext>
            </a:extLst>
          </p:cNvPr>
          <p:cNvSpPr txBox="1"/>
          <p:nvPr/>
        </p:nvSpPr>
        <p:spPr>
          <a:xfrm>
            <a:off x="1887407" y="6438698"/>
            <a:ext cx="5206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hlinkClick r:id="rId3"/>
              </a:rPr>
              <a:t>https://www.erin.jpf.go.jp/jp/lesson/03/basic/</a:t>
            </a:r>
            <a:endParaRPr lang="en-US" altLang="ja-JP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112FC6-FE5A-8989-42EA-E4B984DFB8AE}"/>
              </a:ext>
            </a:extLst>
          </p:cNvPr>
          <p:cNvSpPr txBox="1"/>
          <p:nvPr/>
        </p:nvSpPr>
        <p:spPr>
          <a:xfrm>
            <a:off x="0" y="6156871"/>
            <a:ext cx="31192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エリンが挑戦！にほんごできます。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Lesson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３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ものをさす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th-TH" altLang="ja-JP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D89089-11A1-4BFA-C4FC-4A48231256AE}"/>
              </a:ext>
            </a:extLst>
          </p:cNvPr>
          <p:cNvSpPr txBox="1"/>
          <p:nvPr/>
        </p:nvSpPr>
        <p:spPr>
          <a:xfrm>
            <a:off x="1887407" y="3643217"/>
            <a:ext cx="9277567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altLang="ja-JP" sz="3600" b="1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ทำไมคุณแม่จึงพูดเพียงว่า </a:t>
            </a:r>
            <a:r>
              <a:rPr lang="ja-JP" altLang="en-US" sz="2800" b="1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おねがい</a:t>
            </a:r>
            <a:r>
              <a:rPr lang="th-TH" altLang="ja-JP" sz="2800" b="1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 </a:t>
            </a:r>
            <a:r>
              <a:rPr lang="th-TH" altLang="ja-JP" sz="3600" b="1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 panose="020B0304020202020204" pitchFamily="34" charset="-34"/>
              </a:rPr>
              <a:t>โดยละคำว่า</a:t>
            </a:r>
            <a:r>
              <a:rPr lang="th-TH" altLang="ja-JP" sz="4000" b="1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 panose="020B0304020202020204" pitchFamily="34" charset="-34"/>
              </a:rPr>
              <a:t>  </a:t>
            </a:r>
            <a:r>
              <a:rPr lang="ja-JP" altLang="en-US" sz="2800" dirty="0">
                <a:solidFill>
                  <a:prstClr val="black"/>
                </a:solidFill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 panose="020B0304020202020204" pitchFamily="34" charset="-34"/>
              </a:rPr>
              <a:t>します</a:t>
            </a:r>
            <a:endParaRPr kumimoji="1" lang="th-TH" altLang="ja-JP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dia New" panose="020B0304020202020204" pitchFamily="34" charset="-34"/>
              <a:ea typeface="游ゴシック" panose="020B0400000000000000" pitchFamily="34" charset="-128"/>
              <a:cs typeface="Cordia New" panose="020B0304020202020204" pitchFamily="34" charset="-3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DA3C72-6382-364D-F3C1-711C227185A1}"/>
              </a:ext>
            </a:extLst>
          </p:cNvPr>
          <p:cNvGrpSpPr/>
          <p:nvPr/>
        </p:nvGrpSpPr>
        <p:grpSpPr>
          <a:xfrm>
            <a:off x="3352568" y="774222"/>
            <a:ext cx="5018294" cy="2894091"/>
            <a:chOff x="962429" y="2154995"/>
            <a:chExt cx="5426595" cy="3224129"/>
          </a:xfrm>
        </p:grpSpPr>
        <p:pic>
          <p:nvPicPr>
            <p:cNvPr id="11" name="Picture 10" descr="A cartoon of a person cooking&#10;&#10;Description automatically generated">
              <a:extLst>
                <a:ext uri="{FF2B5EF4-FFF2-40B4-BE49-F238E27FC236}">
                  <a16:creationId xmlns:a16="http://schemas.microsoft.com/office/drawing/2014/main" id="{4B6489C6-9C05-B608-B7FB-9877B768B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2429" y="2154995"/>
              <a:ext cx="5269460" cy="3224129"/>
            </a:xfrm>
            <a:prstGeom prst="rect">
              <a:avLst/>
            </a:prstGeom>
          </p:spPr>
        </p:pic>
        <p:pic>
          <p:nvPicPr>
            <p:cNvPr id="3074" name="Picture 2" descr="箸立てのイラスト">
              <a:extLst>
                <a:ext uri="{FF2B5EF4-FFF2-40B4-BE49-F238E27FC236}">
                  <a16:creationId xmlns:a16="http://schemas.microsoft.com/office/drawing/2014/main" id="{1F0460BF-7FFF-8C96-B551-B8BBD1D70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514" y="3858156"/>
              <a:ext cx="1105510" cy="1426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角丸四角形吹き出し 6">
            <a:extLst>
              <a:ext uri="{FF2B5EF4-FFF2-40B4-BE49-F238E27FC236}">
                <a16:creationId xmlns:a16="http://schemas.microsoft.com/office/drawing/2014/main" id="{DBF4185E-7461-7A30-953B-88CE56EC4850}"/>
              </a:ext>
            </a:extLst>
          </p:cNvPr>
          <p:cNvSpPr/>
          <p:nvPr/>
        </p:nvSpPr>
        <p:spPr>
          <a:xfrm>
            <a:off x="7298601" y="868520"/>
            <a:ext cx="4339618" cy="1426464"/>
          </a:xfrm>
          <a:prstGeom prst="wedgeRoundRectCallout">
            <a:avLst>
              <a:gd name="adj1" fmla="val -57086"/>
              <a:gd name="adj2" fmla="val 2948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ja-JP" altLang="en-US" sz="36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エリン・・・</a:t>
            </a:r>
            <a:endParaRPr lang="th-TH" altLang="ja-JP" sz="3600" b="1" dirty="0">
              <a:solidFill>
                <a:prstClr val="black"/>
              </a:solidFill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pPr lvl="0"/>
            <a:r>
              <a:rPr lang="ja-JP" altLang="en-US" sz="36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おはし、</a:t>
            </a:r>
            <a:r>
              <a:rPr lang="ja-JP" altLang="en-US" sz="3600" b="1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</a:t>
            </a:r>
            <a:r>
              <a:rPr lang="ja-JP" altLang="en-US" sz="3600" b="1" dirty="0">
                <a:solidFill>
                  <a:schemeClr val="tx1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ね。</a:t>
            </a:r>
            <a:endParaRPr lang="en-US" altLang="ja-JP" sz="3600" dirty="0">
              <a:solidFill>
                <a:schemeClr val="tx1"/>
              </a:solidFill>
              <a:latin typeface="游ゴシック" panose="020F0502020204030204"/>
              <a:cs typeface="Cordia New" panose="020B0304020202020204" pitchFamily="34" charset="-34"/>
            </a:endParaRPr>
          </a:p>
        </p:txBody>
      </p:sp>
      <p:sp>
        <p:nvSpPr>
          <p:cNvPr id="8" name="角丸四角形吹き出し 5">
            <a:extLst>
              <a:ext uri="{FF2B5EF4-FFF2-40B4-BE49-F238E27FC236}">
                <a16:creationId xmlns:a16="http://schemas.microsoft.com/office/drawing/2014/main" id="{04F241A8-AFA0-4E36-9A27-4ADA10A8FCC6}"/>
              </a:ext>
            </a:extLst>
          </p:cNvPr>
          <p:cNvSpPr/>
          <p:nvPr/>
        </p:nvSpPr>
        <p:spPr>
          <a:xfrm>
            <a:off x="1020184" y="219170"/>
            <a:ext cx="1734446" cy="784414"/>
          </a:xfrm>
          <a:prstGeom prst="wedgeRoundRectCallout">
            <a:avLst>
              <a:gd name="adj1" fmla="val -44873"/>
              <a:gd name="adj2" fmla="val 748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r>
              <a:rPr lang="en-US" altLang="ja-JP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1</a:t>
            </a:r>
            <a:endParaRPr kumimoji="1" lang="en-US" sz="32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3" name="角丸四角形吹き出し 6">
            <a:extLst>
              <a:ext uri="{FF2B5EF4-FFF2-40B4-BE49-F238E27FC236}">
                <a16:creationId xmlns:a16="http://schemas.microsoft.com/office/drawing/2014/main" id="{D65BF5A7-FD9C-E330-C0B9-EBD23935B746}"/>
              </a:ext>
            </a:extLst>
          </p:cNvPr>
          <p:cNvSpPr/>
          <p:nvPr/>
        </p:nvSpPr>
        <p:spPr>
          <a:xfrm>
            <a:off x="1733153" y="4828556"/>
            <a:ext cx="10190577" cy="1187401"/>
          </a:xfrm>
          <a:prstGeom prst="wedgeRoundRectCallout">
            <a:avLst>
              <a:gd name="adj1" fmla="val -53238"/>
              <a:gd name="adj2" fmla="val 23414"/>
              <a:gd name="adj3" fmla="val 16667"/>
            </a:avLst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altLang="ja-JP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เมื่อพูดกับคนในครอบครัวหรือคนสนิท การพูดเพียง </a:t>
            </a:r>
            <a:r>
              <a:rPr lang="ja-JP" altLang="th-TH" sz="2400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「</a:t>
            </a:r>
            <a:r>
              <a:rPr lang="ja-JP" altLang="en-US" sz="2400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</a:t>
            </a:r>
            <a:r>
              <a:rPr lang="ja-JP" altLang="en-US" sz="24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」 </a:t>
            </a:r>
            <a:r>
              <a:rPr lang="th-TH" altLang="ja-JP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ก็เป็นธรรมชาติและ</a:t>
            </a:r>
            <a:r>
              <a:rPr lang="th-TH" altLang="ja-JP" sz="3200" b="1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สุภาพ โดยไม่จำเป็นต้อง</a:t>
            </a:r>
            <a:r>
              <a:rPr lang="th-TH" altLang="ja-JP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พูดเต็มว่า </a:t>
            </a:r>
            <a:r>
              <a:rPr lang="ja-JP" altLang="th-TH" sz="24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「</a:t>
            </a:r>
            <a:r>
              <a:rPr lang="ja-JP" altLang="en-US" sz="24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おねがいします」</a:t>
            </a:r>
            <a:r>
              <a:rPr lang="ja-JP" altLang="en-US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 </a:t>
            </a:r>
            <a:r>
              <a:rPr lang="th-TH" altLang="ja-JP" sz="32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ก็ได้</a:t>
            </a:r>
          </a:p>
        </p:txBody>
      </p:sp>
      <p:pic>
        <p:nvPicPr>
          <p:cNvPr id="15" name="図 25">
            <a:extLst>
              <a:ext uri="{FF2B5EF4-FFF2-40B4-BE49-F238E27FC236}">
                <a16:creationId xmlns:a16="http://schemas.microsoft.com/office/drawing/2014/main" id="{B69BCB05-8478-101E-8BA4-CEF8BE764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368033" y="4610957"/>
            <a:ext cx="1050302" cy="152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0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animBg="1"/>
      <p:bldP spid="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吹き出し 5">
            <a:extLst>
              <a:ext uri="{FF2B5EF4-FFF2-40B4-BE49-F238E27FC236}">
                <a16:creationId xmlns:a16="http://schemas.microsoft.com/office/drawing/2014/main" id="{04F241A8-AFA0-4E36-9A27-4ADA10A8FCC6}"/>
              </a:ext>
            </a:extLst>
          </p:cNvPr>
          <p:cNvSpPr/>
          <p:nvPr/>
        </p:nvSpPr>
        <p:spPr>
          <a:xfrm>
            <a:off x="821431" y="264841"/>
            <a:ext cx="1734446" cy="784414"/>
          </a:xfrm>
          <a:prstGeom prst="wedgeRoundRectCallout">
            <a:avLst>
              <a:gd name="adj1" fmla="val -44873"/>
              <a:gd name="adj2" fmla="val 748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r>
              <a:rPr lang="en-US" altLang="ja-JP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2</a:t>
            </a:r>
            <a:endParaRPr kumimoji="1" lang="en-US" sz="32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9" name="円形吹き出し 12">
            <a:extLst>
              <a:ext uri="{FF2B5EF4-FFF2-40B4-BE49-F238E27FC236}">
                <a16:creationId xmlns:a16="http://schemas.microsoft.com/office/drawing/2014/main" id="{18B53900-B3E2-4577-A4F9-A9B112D34278}"/>
              </a:ext>
            </a:extLst>
          </p:cNvPr>
          <p:cNvSpPr/>
          <p:nvPr/>
        </p:nvSpPr>
        <p:spPr>
          <a:xfrm>
            <a:off x="158261" y="264841"/>
            <a:ext cx="897543" cy="693778"/>
          </a:xfrm>
          <a:prstGeom prst="wedgeEllipseCallout">
            <a:avLst>
              <a:gd name="adj1" fmla="val 43313"/>
              <a:gd name="adj2" fmla="val 6982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49B72F-7CBC-469E-A671-EE3074B5C524}"/>
              </a:ext>
            </a:extLst>
          </p:cNvPr>
          <p:cNvSpPr txBox="1"/>
          <p:nvPr/>
        </p:nvSpPr>
        <p:spPr>
          <a:xfrm>
            <a:off x="2213805" y="251877"/>
            <a:ext cx="66416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th-TH" altLang="ja-JP" sz="4800" b="1" dirty="0">
                <a:solidFill>
                  <a:prstClr val="black"/>
                </a:solidFill>
              </a:rPr>
              <a:t>คุณแม่</a:t>
            </a:r>
            <a:r>
              <a:rPr lang="th-TH" altLang="ja-JP" sz="4800" b="1">
                <a:solidFill>
                  <a:prstClr val="black"/>
                </a:solidFill>
              </a:rPr>
              <a:t>ขอให้</a:t>
            </a:r>
            <a:r>
              <a:rPr lang="th-TH" altLang="ja-JP" sz="4800" b="1" dirty="0">
                <a:solidFill>
                  <a:prstClr val="black"/>
                </a:solidFill>
              </a:rPr>
              <a:t>เอรินช่วยทำอะไร</a:t>
            </a:r>
            <a:endParaRPr kumimoji="1" lang="th-TH" altLang="ja-JP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Cordia New" panose="020B0304020202020204" pitchFamily="34" charset="-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80A666-9424-4834-8670-4B76B251AE63}"/>
              </a:ext>
            </a:extLst>
          </p:cNvPr>
          <p:cNvSpPr txBox="1"/>
          <p:nvPr/>
        </p:nvSpPr>
        <p:spPr>
          <a:xfrm>
            <a:off x="2048959" y="6488668"/>
            <a:ext cx="5206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hlinkClick r:id="rId3"/>
              </a:rPr>
              <a:t>https://www.erin.jpf.go.jp/jp/lesson/03/basic/</a:t>
            </a:r>
            <a:endParaRPr lang="en-US" altLang="ja-JP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0C7327-D9A9-6336-6E9D-10A6FCF6DC2B}"/>
              </a:ext>
            </a:extLst>
          </p:cNvPr>
          <p:cNvSpPr txBox="1"/>
          <p:nvPr/>
        </p:nvSpPr>
        <p:spPr>
          <a:xfrm>
            <a:off x="63500" y="6217352"/>
            <a:ext cx="3510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エリンが挑戦！にほんごできます。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Lesson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３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ものをさす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th-TH" altLang="ja-JP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6" name="Picture 5" descr="A cartoon of a person cooking&#10;&#10;Description automatically generated">
            <a:extLst>
              <a:ext uri="{FF2B5EF4-FFF2-40B4-BE49-F238E27FC236}">
                <a16:creationId xmlns:a16="http://schemas.microsoft.com/office/drawing/2014/main" id="{8C1B9CF8-5ED5-7588-30FC-2D7278B26C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047" y="1011128"/>
            <a:ext cx="5269460" cy="3224129"/>
          </a:xfrm>
          <a:prstGeom prst="rect">
            <a:avLst/>
          </a:prstGeom>
        </p:spPr>
      </p:pic>
      <p:pic>
        <p:nvPicPr>
          <p:cNvPr id="7" name="Picture 2" descr="箸立てのイラスト">
            <a:extLst>
              <a:ext uri="{FF2B5EF4-FFF2-40B4-BE49-F238E27FC236}">
                <a16:creationId xmlns:a16="http://schemas.microsoft.com/office/drawing/2014/main" id="{78D2262B-A99C-69E2-0035-99C4AAE70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987" y="2700228"/>
            <a:ext cx="1105510" cy="142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角丸四角形吹き出し 6">
            <a:extLst>
              <a:ext uri="{FF2B5EF4-FFF2-40B4-BE49-F238E27FC236}">
                <a16:creationId xmlns:a16="http://schemas.microsoft.com/office/drawing/2014/main" id="{A11D4AD9-AF04-A894-A9A4-1D770FB243B3}"/>
              </a:ext>
            </a:extLst>
          </p:cNvPr>
          <p:cNvSpPr/>
          <p:nvPr/>
        </p:nvSpPr>
        <p:spPr>
          <a:xfrm>
            <a:off x="2503910" y="4898219"/>
            <a:ext cx="7363990" cy="916793"/>
          </a:xfrm>
          <a:prstGeom prst="wedgeRoundRectCallout">
            <a:avLst>
              <a:gd name="adj1" fmla="val -53238"/>
              <a:gd name="adj2" fmla="val 23414"/>
              <a:gd name="adj3" fmla="val 16667"/>
            </a:avLst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defRPr/>
            </a:pPr>
            <a:r>
              <a:rPr lang="th-TH" altLang="ja-JP" sz="36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คุณแม่ขอให้เอรินช่วยเอาตะเกียบไปวางบนโต๊ะ </a:t>
            </a:r>
          </a:p>
        </p:txBody>
      </p:sp>
      <p:pic>
        <p:nvPicPr>
          <p:cNvPr id="11" name="図 25">
            <a:extLst>
              <a:ext uri="{FF2B5EF4-FFF2-40B4-BE49-F238E27FC236}">
                <a16:creationId xmlns:a16="http://schemas.microsoft.com/office/drawing/2014/main" id="{E68EA374-4673-C3CA-715D-6C5195884D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163503" y="4559577"/>
            <a:ext cx="1050302" cy="1522117"/>
          </a:xfrm>
          <a:prstGeom prst="rect">
            <a:avLst/>
          </a:prstGeom>
        </p:spPr>
      </p:pic>
      <p:sp>
        <p:nvSpPr>
          <p:cNvPr id="12" name="角丸四角形吹き出し 6">
            <a:extLst>
              <a:ext uri="{FF2B5EF4-FFF2-40B4-BE49-F238E27FC236}">
                <a16:creationId xmlns:a16="http://schemas.microsoft.com/office/drawing/2014/main" id="{4D8F62C5-502B-FD38-B012-AD413CA07C60}"/>
              </a:ext>
            </a:extLst>
          </p:cNvPr>
          <p:cNvSpPr/>
          <p:nvPr/>
        </p:nvSpPr>
        <p:spPr>
          <a:xfrm>
            <a:off x="7526757" y="1070203"/>
            <a:ext cx="4339618" cy="1426464"/>
          </a:xfrm>
          <a:prstGeom prst="wedgeRoundRectCallout">
            <a:avLst>
              <a:gd name="adj1" fmla="val -57086"/>
              <a:gd name="adj2" fmla="val 2948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ja-JP" altLang="en-US" sz="36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エリン・・・</a:t>
            </a:r>
            <a:endParaRPr lang="th-TH" altLang="ja-JP" sz="3600" b="1" dirty="0">
              <a:solidFill>
                <a:prstClr val="black"/>
              </a:solidFill>
              <a:latin typeface="UD Digi Kyokasho NK-B" panose="02020700000000000000" pitchFamily="18" charset="-128"/>
              <a:ea typeface="UD Digi Kyokasho NK-B" panose="02020700000000000000" pitchFamily="18" charset="-128"/>
            </a:endParaRPr>
          </a:p>
          <a:p>
            <a:pPr lvl="0"/>
            <a:r>
              <a:rPr lang="ja-JP" altLang="en-US" sz="36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おはし、</a:t>
            </a:r>
            <a:r>
              <a:rPr lang="ja-JP" altLang="en-US" sz="3600" b="1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</a:t>
            </a:r>
            <a:r>
              <a:rPr lang="ja-JP" altLang="en-US" sz="3600" b="1" dirty="0">
                <a:solidFill>
                  <a:schemeClr val="tx1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ね。</a:t>
            </a:r>
            <a:endParaRPr lang="en-US" altLang="ja-JP" sz="3600" dirty="0">
              <a:solidFill>
                <a:schemeClr val="tx1"/>
              </a:solidFill>
              <a:latin typeface="游ゴシック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833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5">
            <a:extLst>
              <a:ext uri="{FF2B5EF4-FFF2-40B4-BE49-F238E27FC236}">
                <a16:creationId xmlns:a16="http://schemas.microsoft.com/office/drawing/2014/main" id="{994A41FF-E583-235F-6A3B-AAE6E504D1E2}"/>
              </a:ext>
            </a:extLst>
          </p:cNvPr>
          <p:cNvSpPr/>
          <p:nvPr/>
        </p:nvSpPr>
        <p:spPr>
          <a:xfrm>
            <a:off x="710164" y="437158"/>
            <a:ext cx="1734446" cy="784414"/>
          </a:xfrm>
          <a:prstGeom prst="wedgeRoundRectCallout">
            <a:avLst>
              <a:gd name="adj1" fmla="val -44873"/>
              <a:gd name="adj2" fmla="val 748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クイズ</a:t>
            </a:r>
            <a:r>
              <a:rPr lang="en-US" altLang="ja-JP" sz="32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3</a:t>
            </a:r>
            <a:endParaRPr kumimoji="1" lang="en-US" sz="32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5" name="円形吹き出し 12">
            <a:extLst>
              <a:ext uri="{FF2B5EF4-FFF2-40B4-BE49-F238E27FC236}">
                <a16:creationId xmlns:a16="http://schemas.microsoft.com/office/drawing/2014/main" id="{DE371E90-693E-3126-726B-151399C89608}"/>
              </a:ext>
            </a:extLst>
          </p:cNvPr>
          <p:cNvSpPr/>
          <p:nvPr/>
        </p:nvSpPr>
        <p:spPr>
          <a:xfrm>
            <a:off x="36576" y="135587"/>
            <a:ext cx="897543" cy="693778"/>
          </a:xfrm>
          <a:prstGeom prst="wedgeEllipseCallout">
            <a:avLst>
              <a:gd name="adj1" fmla="val 31088"/>
              <a:gd name="adj2" fmla="val 7245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❓</a:t>
            </a:r>
            <a:endParaRPr kumimoji="1"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8B44A8-476F-4DBC-003E-54C8799E3201}"/>
              </a:ext>
            </a:extLst>
          </p:cNvPr>
          <p:cNvSpPr txBox="1"/>
          <p:nvPr/>
        </p:nvSpPr>
        <p:spPr>
          <a:xfrm>
            <a:off x="2220655" y="449742"/>
            <a:ext cx="102955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th-TH" altLang="ja-JP" sz="4800" b="1" dirty="0">
                <a:solidFill>
                  <a:prstClr val="black"/>
                </a:solidFill>
              </a:rPr>
              <a:t>ทำไมเอรินถึงดูเหมือนไม่เข้าใจว่าคุณแม่จะให้ทำอะไร</a:t>
            </a:r>
            <a:endParaRPr kumimoji="1" lang="th-TH" altLang="ja-JP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Cordia New" panose="020B0304020202020204" pitchFamily="34" charset="-3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703F23-C6CB-515A-2389-6286B579C7A6}"/>
              </a:ext>
            </a:extLst>
          </p:cNvPr>
          <p:cNvSpPr txBox="1"/>
          <p:nvPr/>
        </p:nvSpPr>
        <p:spPr>
          <a:xfrm>
            <a:off x="2573462" y="6460712"/>
            <a:ext cx="5206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hlinkClick r:id="rId3"/>
              </a:rPr>
              <a:t>https://www.erin.jpf.go.jp/jp/lesson/03/basic/</a:t>
            </a:r>
            <a:endParaRPr lang="en-US" altLang="ja-JP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550EB3-B01A-1858-3608-3659F250FB25}"/>
              </a:ext>
            </a:extLst>
          </p:cNvPr>
          <p:cNvSpPr txBox="1"/>
          <p:nvPr/>
        </p:nvSpPr>
        <p:spPr>
          <a:xfrm>
            <a:off x="175846" y="6150114"/>
            <a:ext cx="3510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エリンが挑戦！にほんごできます。</a:t>
            </a:r>
            <a:endParaRPr lang="en-US" altLang="ja-JP" sz="16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Lesson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３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ものをさす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th-TH" altLang="ja-JP" sz="2400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endParaRPr lang="en-US" sz="2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Picture 2" descr="箸立てのイラスト">
            <a:extLst>
              <a:ext uri="{FF2B5EF4-FFF2-40B4-BE49-F238E27FC236}">
                <a16:creationId xmlns:a16="http://schemas.microsoft.com/office/drawing/2014/main" id="{2A5FB3E5-F67C-9923-73CD-6662276F5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4130">
            <a:off x="3475256" y="4071133"/>
            <a:ext cx="1235088" cy="161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白人の女の子の表情イラスト「疑問」">
            <a:extLst>
              <a:ext uri="{FF2B5EF4-FFF2-40B4-BE49-F238E27FC236}">
                <a16:creationId xmlns:a16="http://schemas.microsoft.com/office/drawing/2014/main" id="{160E6EFD-C767-810C-E007-A5DAFDBB9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46" y="1497310"/>
            <a:ext cx="2799385" cy="320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917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ワンランク上の省エネ行動！～エアコン編～ | トピックス | いわてわんこ節電所">
            <a:extLst>
              <a:ext uri="{FF2B5EF4-FFF2-40B4-BE49-F238E27FC236}">
                <a16:creationId xmlns:a16="http://schemas.microsoft.com/office/drawing/2014/main" id="{108840AB-1DFC-D471-DF76-73AFC6313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748" y="1725800"/>
            <a:ext cx="2304913" cy="230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吹き出し 6">
            <a:extLst>
              <a:ext uri="{FF2B5EF4-FFF2-40B4-BE49-F238E27FC236}">
                <a16:creationId xmlns:a16="http://schemas.microsoft.com/office/drawing/2014/main" id="{6AF0EBFF-C151-AB44-37D9-DDC3B894DC8C}"/>
              </a:ext>
            </a:extLst>
          </p:cNvPr>
          <p:cNvSpPr/>
          <p:nvPr/>
        </p:nvSpPr>
        <p:spPr>
          <a:xfrm>
            <a:off x="574409" y="3250804"/>
            <a:ext cx="4047696" cy="777245"/>
          </a:xfrm>
          <a:prstGeom prst="wedgeRoundRectCallout">
            <a:avLst>
              <a:gd name="adj1" fmla="val 56867"/>
              <a:gd name="adj2" fmla="val -3764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ts val="3000"/>
              </a:lnSpc>
            </a:pPr>
            <a:r>
              <a:rPr lang="ja-JP" altLang="en-US" sz="2800" b="1" dirty="0">
                <a:solidFill>
                  <a:prstClr val="black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エアコンをつけましょうか</a:t>
            </a:r>
            <a:r>
              <a:rPr lang="ja-JP" altLang="en-US" sz="2800" b="1" dirty="0">
                <a:solidFill>
                  <a:schemeClr val="tx1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。</a:t>
            </a:r>
            <a:endParaRPr lang="en-US" altLang="ja-JP" sz="2800" dirty="0">
              <a:solidFill>
                <a:schemeClr val="tx1"/>
              </a:solidFill>
              <a:latin typeface="游ゴシック" panose="020F0502020204030204"/>
              <a:cs typeface="Cordia New" panose="020B0304020202020204" pitchFamily="34" charset="-34"/>
            </a:endParaRPr>
          </a:p>
        </p:txBody>
      </p:sp>
      <p:sp>
        <p:nvSpPr>
          <p:cNvPr id="7" name="角丸四角形吹き出し 9">
            <a:extLst>
              <a:ext uri="{FF2B5EF4-FFF2-40B4-BE49-F238E27FC236}">
                <a16:creationId xmlns:a16="http://schemas.microsoft.com/office/drawing/2014/main" id="{E079BEDB-5BAD-DA2D-C683-3AD27209DA7A}"/>
              </a:ext>
            </a:extLst>
          </p:cNvPr>
          <p:cNvSpPr/>
          <p:nvPr/>
        </p:nvSpPr>
        <p:spPr>
          <a:xfrm>
            <a:off x="1814721" y="521067"/>
            <a:ext cx="8482218" cy="858073"/>
          </a:xfrm>
          <a:prstGeom prst="wedgeRoundRectCallout">
            <a:avLst>
              <a:gd name="adj1" fmla="val -55040"/>
              <a:gd name="adj2" fmla="val 3992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「おねがいします 」</a:t>
            </a:r>
            <a:r>
              <a:rPr lang="th-TH" altLang="ja-JP" sz="4000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ยังมีวิธีใช้อย่างอื่นอีกมั้ยนะ</a:t>
            </a:r>
            <a:r>
              <a:rPr lang="th-TH" altLang="ja-JP" sz="4400" b="1" dirty="0">
                <a:latin typeface="UD Digi Kyokasho N-R" panose="02020400000000000000" pitchFamily="17" charset="-128"/>
                <a:ea typeface="UD Digi Kyokasho N-R" panose="02020400000000000000" pitchFamily="17" charset="-128"/>
                <a:cs typeface="Cordia New" panose="020B0304020202020204" pitchFamily="34" charset="-34"/>
              </a:rPr>
              <a:t> </a:t>
            </a:r>
            <a:endParaRPr lang="th-TH" altLang="ja-JP" sz="36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9DF4F-BE96-FC43-1B8C-0030278E2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98" y="521067"/>
            <a:ext cx="1091467" cy="12047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18050E-CD22-55D4-E1B7-A893E7BF68D8}"/>
              </a:ext>
            </a:extLst>
          </p:cNvPr>
          <p:cNvSpPr txBox="1"/>
          <p:nvPr/>
        </p:nvSpPr>
        <p:spPr>
          <a:xfrm>
            <a:off x="2466257" y="4028049"/>
            <a:ext cx="21002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h-TH" altLang="ja-JP" sz="3200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เปิดให้ไหมครับ</a:t>
            </a:r>
            <a:endParaRPr lang="en-US" sz="3200" dirty="0"/>
          </a:p>
        </p:txBody>
      </p:sp>
      <p:sp>
        <p:nvSpPr>
          <p:cNvPr id="10" name="角丸四角形吹き出し 9">
            <a:extLst>
              <a:ext uri="{FF2B5EF4-FFF2-40B4-BE49-F238E27FC236}">
                <a16:creationId xmlns:a16="http://schemas.microsoft.com/office/drawing/2014/main" id="{2C04B03C-B791-4289-ED45-B197F34C44F2}"/>
              </a:ext>
            </a:extLst>
          </p:cNvPr>
          <p:cNvSpPr/>
          <p:nvPr/>
        </p:nvSpPr>
        <p:spPr>
          <a:xfrm>
            <a:off x="5484302" y="5432716"/>
            <a:ext cx="6070036" cy="1085958"/>
          </a:xfrm>
          <a:prstGeom prst="wedgeRoundRectCallout">
            <a:avLst>
              <a:gd name="adj1" fmla="val -35276"/>
              <a:gd name="adj2" fmla="val 15116"/>
              <a:gd name="adj3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3800"/>
              </a:lnSpc>
            </a:pPr>
            <a:endParaRPr kumimoji="1" lang="th-TH" altLang="ja-JP" sz="3200" dirty="0">
              <a:latin typeface="UD Digi Kyokasho N-R" panose="02020400000000000000" pitchFamily="17" charset="-128"/>
              <a:ea typeface="UD Digi Kyokasho N-R" panose="02020400000000000000" pitchFamily="17" charset="-128"/>
              <a:cs typeface="Cordia New" panose="020B0304020202020204" pitchFamily="34" charset="-34"/>
            </a:endParaRPr>
          </a:p>
        </p:txBody>
      </p:sp>
      <p:sp>
        <p:nvSpPr>
          <p:cNvPr id="11" name="角丸四角形吹き出し 9">
            <a:extLst>
              <a:ext uri="{FF2B5EF4-FFF2-40B4-BE49-F238E27FC236}">
                <a16:creationId xmlns:a16="http://schemas.microsoft.com/office/drawing/2014/main" id="{F7104C91-D03B-052E-5CFF-B2FB0B4CA8AA}"/>
              </a:ext>
            </a:extLst>
          </p:cNvPr>
          <p:cNvSpPr/>
          <p:nvPr/>
        </p:nvSpPr>
        <p:spPr>
          <a:xfrm>
            <a:off x="5288219" y="5271353"/>
            <a:ext cx="6070036" cy="1085958"/>
          </a:xfrm>
          <a:prstGeom prst="wedgeRoundRectCallout">
            <a:avLst>
              <a:gd name="adj1" fmla="val -50054"/>
              <a:gd name="adj2" fmla="val 15116"/>
              <a:gd name="adj3" fmla="val 16667"/>
            </a:avLst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3800"/>
              </a:lnSpc>
            </a:pPr>
            <a:r>
              <a:rPr lang="th-TH" altLang="ja-JP" sz="3600" b="1" dirty="0">
                <a:latin typeface="Cordia New" panose="020B0304020202020204" pitchFamily="34" charset="-34"/>
              </a:rPr>
              <a:t>ใช้ </a:t>
            </a:r>
            <a:r>
              <a:rPr lang="ja-JP" altLang="en-US" sz="3200" b="1" dirty="0">
                <a:latin typeface="UD Digi Kyokasho NP-B" panose="02020700000000000000" pitchFamily="18" charset="-128"/>
                <a:ea typeface="UD Digi Kyokasho NP-B" panose="02020700000000000000" pitchFamily="18" charset="-128"/>
              </a:rPr>
              <a:t>「</a:t>
            </a:r>
            <a:r>
              <a:rPr lang="ja-JP" altLang="en-US" sz="3200" b="1" dirty="0">
                <a:latin typeface="UD Digi Kyokasho NP-B" panose="02020700000000000000" pitchFamily="18" charset="-128"/>
                <a:ea typeface="UD Digi Kyokasho NP-B" panose="02020700000000000000" pitchFamily="18" charset="-128"/>
                <a:cs typeface="Cordia New" panose="020B0304020202020204" pitchFamily="34" charset="-34"/>
              </a:rPr>
              <a:t>おねがいします」</a:t>
            </a:r>
            <a:endParaRPr lang="th-TH" altLang="ja-JP" sz="3200" b="1" dirty="0">
              <a:latin typeface="UD Digi Kyokasho NP-B" panose="02020700000000000000" pitchFamily="18" charset="-128"/>
              <a:ea typeface="UD Digi Kyokasho NP-B" panose="02020700000000000000" pitchFamily="18" charset="-128"/>
              <a:cs typeface="Cordia New" panose="020B0304020202020204" pitchFamily="34" charset="-34"/>
            </a:endParaRPr>
          </a:p>
          <a:p>
            <a:pPr algn="ctr">
              <a:lnSpc>
                <a:spcPts val="3800"/>
              </a:lnSpc>
            </a:pPr>
            <a:r>
              <a:rPr lang="th-TH" altLang="ja-JP" sz="3600" b="1" dirty="0">
                <a:solidFill>
                  <a:prstClr val="black"/>
                </a:solidFill>
                <a:latin typeface="Cordia New" panose="020B0304020202020204" pitchFamily="34" charset="-34"/>
              </a:rPr>
              <a:t>ในการตอบรับความช่วยเหลือได้ </a:t>
            </a:r>
            <a:r>
              <a:rPr lang="th-TH" altLang="ja-JP" sz="3600" b="1" dirty="0">
                <a:latin typeface="UD Digi Kyokasho N-R" panose="02020400000000000000" pitchFamily="17" charset="-128"/>
                <a:ea typeface="UD Digi Kyokasho N-R" panose="02020400000000000000" pitchFamily="17" charset="-128"/>
              </a:rPr>
              <a:t> </a:t>
            </a:r>
            <a:endParaRPr kumimoji="1" lang="th-TH" altLang="ja-JP" sz="3600" b="1" dirty="0">
              <a:latin typeface="UD Digi Kyokasho N-R" panose="02020400000000000000" pitchFamily="17" charset="-128"/>
              <a:ea typeface="UD Digi Kyokasho N-R" panose="02020400000000000000" pitchFamily="17" charset="-128"/>
              <a:cs typeface="Cordia New" panose="020B0304020202020204" pitchFamily="34" charset="-3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5C6C5D-B44A-1659-EB5D-FBF0191A9F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008" y="2242158"/>
            <a:ext cx="2111683" cy="1736828"/>
          </a:xfrm>
          <a:prstGeom prst="rect">
            <a:avLst/>
          </a:prstGeom>
        </p:spPr>
      </p:pic>
      <p:sp>
        <p:nvSpPr>
          <p:cNvPr id="5" name="角丸四角形吹き出し 6">
            <a:extLst>
              <a:ext uri="{FF2B5EF4-FFF2-40B4-BE49-F238E27FC236}">
                <a16:creationId xmlns:a16="http://schemas.microsoft.com/office/drawing/2014/main" id="{FD57FB78-9064-2A05-26B6-C10F6508FE58}"/>
              </a:ext>
            </a:extLst>
          </p:cNvPr>
          <p:cNvSpPr/>
          <p:nvPr/>
        </p:nvSpPr>
        <p:spPr>
          <a:xfrm>
            <a:off x="8611691" y="2171964"/>
            <a:ext cx="2942647" cy="777245"/>
          </a:xfrm>
          <a:prstGeom prst="wedgeRoundRectCallout">
            <a:avLst>
              <a:gd name="adj1" fmla="val -63713"/>
              <a:gd name="adj2" fmla="val 4324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ts val="3000"/>
              </a:lnSpc>
            </a:pPr>
            <a:r>
              <a:rPr lang="ja-JP" altLang="en-US" sz="2800" b="1" dirty="0">
                <a:solidFill>
                  <a:srgbClr val="0070C0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おねがいします</a:t>
            </a:r>
            <a:r>
              <a:rPr lang="ja-JP" altLang="en-US" sz="2800" b="1" dirty="0">
                <a:solidFill>
                  <a:schemeClr val="tx1"/>
                </a:solidFill>
                <a:latin typeface="UD Digi Kyokasho NK-B" panose="02020700000000000000" pitchFamily="18" charset="-128"/>
                <a:ea typeface="UD Digi Kyokasho NK-B" panose="02020700000000000000" pitchFamily="18" charset="-128"/>
              </a:rPr>
              <a:t>。</a:t>
            </a:r>
            <a:endParaRPr lang="en-US" altLang="ja-JP" sz="2800" dirty="0">
              <a:solidFill>
                <a:schemeClr val="tx1"/>
              </a:solidFill>
              <a:latin typeface="游ゴシック" panose="020F0502020204030204"/>
              <a:cs typeface="Cordia New" panose="020B0304020202020204" pitchFamily="34" charset="-34"/>
            </a:endParaRPr>
          </a:p>
        </p:txBody>
      </p:sp>
      <p:pic>
        <p:nvPicPr>
          <p:cNvPr id="2" name="図 25">
            <a:extLst>
              <a:ext uri="{FF2B5EF4-FFF2-40B4-BE49-F238E27FC236}">
                <a16:creationId xmlns:a16="http://schemas.microsoft.com/office/drawing/2014/main" id="{80C6FB6B-D8A6-1052-6302-99CC7D85C3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4870021" y="4938509"/>
            <a:ext cx="868855" cy="125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0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 animBg="1"/>
      <p:bldP spid="11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d831380-f772-4d0a-86be-ca519d40c5a8" xsi:nil="true"/>
    <lcf76f155ced4ddcb4097134ff3c332f xmlns="b0c4f587-39ca-41af-b763-ad6198fafdf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BB0A11A2231C944A97F3CA5C2E8BE01" ma:contentTypeVersion="16" ma:contentTypeDescription="新しいドキュメントを作成します。" ma:contentTypeScope="" ma:versionID="1eef91a2a187b45db1035206166e89ce">
  <xsd:schema xmlns:xsd="http://www.w3.org/2001/XMLSchema" xmlns:xs="http://www.w3.org/2001/XMLSchema" xmlns:p="http://schemas.microsoft.com/office/2006/metadata/properties" xmlns:ns2="dd831380-f772-4d0a-86be-ca519d40c5a8" xmlns:ns3="b0c4f587-39ca-41af-b763-ad6198fafdf1" targetNamespace="http://schemas.microsoft.com/office/2006/metadata/properties" ma:root="true" ma:fieldsID="0363859ec617b8ca575a0fa5d851cc2f" ns2:_="" ns3:_="">
    <xsd:import namespace="dd831380-f772-4d0a-86be-ca519d40c5a8"/>
    <xsd:import namespace="b0c4f587-39ca-41af-b763-ad6198fafd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31380-f772-4d0a-86be-ca519d40c5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0afaffd2-f4f9-4246-913e-6686bc10e01b}" ma:internalName="TaxCatchAll" ma:showField="CatchAllData" ma:web="dd831380-f772-4d0a-86be-ca519d40c5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4f587-39ca-41af-b763-ad6198faf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a9872b46-498f-4fc2-91d4-a744c164aa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D39563-F495-4610-971C-B1FEF4FC2CCC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dd831380-f772-4d0a-86be-ca519d40c5a8"/>
    <ds:schemaRef ds:uri="http://purl.org/dc/elements/1.1/"/>
    <ds:schemaRef ds:uri="http://purl.org/dc/dcmitype/"/>
    <ds:schemaRef ds:uri="http://schemas.microsoft.com/office/infopath/2007/PartnerControls"/>
    <ds:schemaRef ds:uri="b0c4f587-39ca-41af-b763-ad6198fafdf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5465F7F-45D8-490C-AA38-5EF8F5A21E26}"/>
</file>

<file path=customXml/itemProps3.xml><?xml version="1.0" encoding="utf-8"?>
<ds:datastoreItem xmlns:ds="http://schemas.openxmlformats.org/officeDocument/2006/customXml" ds:itemID="{2799FB92-6BCD-41EB-B32F-AF81320E17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972</Words>
  <Application>Microsoft Office PowerPoint</Application>
  <PresentationFormat>Widescreen</PresentationFormat>
  <Paragraphs>90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Meiryo UI</vt:lpstr>
      <vt:lpstr>MS PGothic</vt:lpstr>
      <vt:lpstr>UD Digi Kyokasho N-B</vt:lpstr>
      <vt:lpstr>UD Digi Kyokasho NK-B</vt:lpstr>
      <vt:lpstr>UD Digi Kyokasho NK-R</vt:lpstr>
      <vt:lpstr>UD Digi Kyokasho NP-B</vt:lpstr>
      <vt:lpstr>UD Digi Kyokasho NP-R</vt:lpstr>
      <vt:lpstr>UD Digi Kyokasho N-R</vt:lpstr>
      <vt:lpstr>游ゴシック</vt:lpstr>
      <vt:lpstr>游ゴシック Light</vt:lpstr>
      <vt:lpstr>Arial</vt:lpstr>
      <vt:lpstr>Calibri</vt:lpstr>
      <vt:lpstr>Cordia New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出典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第1課　ミニじょうほう</dc:title>
  <dc:creator>Prapa Sangthongsuk</dc:creator>
  <cp:lastModifiedBy>Narisara Thongmee</cp:lastModifiedBy>
  <cp:revision>105</cp:revision>
  <dcterms:created xsi:type="dcterms:W3CDTF">2021-10-08T03:03:58Z</dcterms:created>
  <dcterms:modified xsi:type="dcterms:W3CDTF">2025-11-21T06:57:09Z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0x0101004BB0A11A2231C944A97F3CA5C2E8BE01</vt:lpwstr>
  </property>
  <property fmtid="{D5CDD505-2E9C-101B-9397-08002B2CF9AE}" pid="3" name="MediaServiceImageTags">
    <vt:lpwstr/>
  </property>
</Properties>
</file>